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68" r:id="rId2"/>
    <p:sldId id="369" r:id="rId3"/>
    <p:sldId id="367" r:id="rId4"/>
    <p:sldId id="370"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3EBF52-FBD3-4BA9-A7E1-A5311B195EE1}" v="5" dt="2021-04-19T07:02:59.4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64" autoAdjust="0"/>
    <p:restoredTop sz="94660"/>
  </p:normalViewPr>
  <p:slideViewPr>
    <p:cSldViewPr>
      <p:cViewPr varScale="1">
        <p:scale>
          <a:sx n="117" d="100"/>
          <a:sy n="117" d="100"/>
        </p:scale>
        <p:origin x="192" y="2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abell Morhard" userId="77455699c2c55d77" providerId="LiveId" clId="{EF3EBF52-FBD3-4BA9-A7E1-A5311B195EE1}"/>
    <pc:docChg chg="undo custSel addSld delSld modSld sldOrd">
      <pc:chgData name="Isabell Morhard" userId="77455699c2c55d77" providerId="LiveId" clId="{EF3EBF52-FBD3-4BA9-A7E1-A5311B195EE1}" dt="2021-04-19T07:10:54.991" v="1207"/>
      <pc:docMkLst>
        <pc:docMk/>
      </pc:docMkLst>
      <pc:sldChg chg="del">
        <pc:chgData name="Isabell Morhard" userId="77455699c2c55d77" providerId="LiveId" clId="{EF3EBF52-FBD3-4BA9-A7E1-A5311B195EE1}" dt="2021-04-19T06:27:32.053" v="2" actId="47"/>
        <pc:sldMkLst>
          <pc:docMk/>
          <pc:sldMk cId="622965063" sldId="361"/>
        </pc:sldMkLst>
      </pc:sldChg>
      <pc:sldChg chg="del">
        <pc:chgData name="Isabell Morhard" userId="77455699c2c55d77" providerId="LiveId" clId="{EF3EBF52-FBD3-4BA9-A7E1-A5311B195EE1}" dt="2021-04-19T06:27:11.901" v="0" actId="2696"/>
        <pc:sldMkLst>
          <pc:docMk/>
          <pc:sldMk cId="3086626533" sldId="364"/>
        </pc:sldMkLst>
      </pc:sldChg>
      <pc:sldChg chg="del">
        <pc:chgData name="Isabell Morhard" userId="77455699c2c55d77" providerId="LiveId" clId="{EF3EBF52-FBD3-4BA9-A7E1-A5311B195EE1}" dt="2021-04-19T06:29:11.130" v="9" actId="47"/>
        <pc:sldMkLst>
          <pc:docMk/>
          <pc:sldMk cId="3535017415" sldId="365"/>
        </pc:sldMkLst>
      </pc:sldChg>
      <pc:sldChg chg="delSp modSp add mod ord">
        <pc:chgData name="Isabell Morhard" userId="77455699c2c55d77" providerId="LiveId" clId="{EF3EBF52-FBD3-4BA9-A7E1-A5311B195EE1}" dt="2021-04-19T07:08:16.966" v="1194" actId="20577"/>
        <pc:sldMkLst>
          <pc:docMk/>
          <pc:sldMk cId="3954084840" sldId="366"/>
        </pc:sldMkLst>
        <pc:spChg chg="mod">
          <ac:chgData name="Isabell Morhard" userId="77455699c2c55d77" providerId="LiveId" clId="{EF3EBF52-FBD3-4BA9-A7E1-A5311B195EE1}" dt="2021-04-19T07:03:15.397" v="1080" actId="1076"/>
          <ac:spMkLst>
            <pc:docMk/>
            <pc:sldMk cId="3954084840" sldId="366"/>
            <ac:spMk id="11" creationId="{DD677971-B40D-4EA5-A036-195F50D51400}"/>
          </ac:spMkLst>
        </pc:spChg>
        <pc:spChg chg="mod">
          <ac:chgData name="Isabell Morhard" userId="77455699c2c55d77" providerId="LiveId" clId="{EF3EBF52-FBD3-4BA9-A7E1-A5311B195EE1}" dt="2021-04-19T07:08:16.966" v="1194" actId="20577"/>
          <ac:spMkLst>
            <pc:docMk/>
            <pc:sldMk cId="3954084840" sldId="366"/>
            <ac:spMk id="12" creationId="{4209ACAC-8B84-474E-859F-D0601AF4A22C}"/>
          </ac:spMkLst>
        </pc:spChg>
        <pc:spChg chg="del mod">
          <ac:chgData name="Isabell Morhard" userId="77455699c2c55d77" providerId="LiveId" clId="{EF3EBF52-FBD3-4BA9-A7E1-A5311B195EE1}" dt="2021-04-19T07:02:01.256" v="1053" actId="478"/>
          <ac:spMkLst>
            <pc:docMk/>
            <pc:sldMk cId="3954084840" sldId="366"/>
            <ac:spMk id="13" creationId="{7DFCB9B4-CA11-4977-AEA0-A8300496973E}"/>
          </ac:spMkLst>
        </pc:spChg>
        <pc:spChg chg="mod">
          <ac:chgData name="Isabell Morhard" userId="77455699c2c55d77" providerId="LiveId" clId="{EF3EBF52-FBD3-4BA9-A7E1-A5311B195EE1}" dt="2021-04-19T07:06:37.013" v="1169" actId="20577"/>
          <ac:spMkLst>
            <pc:docMk/>
            <pc:sldMk cId="3954084840" sldId="366"/>
            <ac:spMk id="14" creationId="{89E2CD2C-22F4-411C-AEA7-23040783F969}"/>
          </ac:spMkLst>
        </pc:spChg>
        <pc:spChg chg="del mod">
          <ac:chgData name="Isabell Morhard" userId="77455699c2c55d77" providerId="LiveId" clId="{EF3EBF52-FBD3-4BA9-A7E1-A5311B195EE1}" dt="2021-04-19T07:02:18.994" v="1064" actId="478"/>
          <ac:spMkLst>
            <pc:docMk/>
            <pc:sldMk cId="3954084840" sldId="366"/>
            <ac:spMk id="15" creationId="{8A71951E-9AA6-42F5-80C0-A97876A5F6E6}"/>
          </ac:spMkLst>
        </pc:spChg>
        <pc:spChg chg="del mod">
          <ac:chgData name="Isabell Morhard" userId="77455699c2c55d77" providerId="LiveId" clId="{EF3EBF52-FBD3-4BA9-A7E1-A5311B195EE1}" dt="2021-04-19T07:02:12.914" v="1060" actId="478"/>
          <ac:spMkLst>
            <pc:docMk/>
            <pc:sldMk cId="3954084840" sldId="366"/>
            <ac:spMk id="16" creationId="{80B7F9D1-7689-4BD8-A100-D6FABA5BB553}"/>
          </ac:spMkLst>
        </pc:spChg>
        <pc:spChg chg="del mod">
          <ac:chgData name="Isabell Morhard" userId="77455699c2c55d77" providerId="LiveId" clId="{EF3EBF52-FBD3-4BA9-A7E1-A5311B195EE1}" dt="2021-04-19T07:02:13.815" v="1061" actId="478"/>
          <ac:spMkLst>
            <pc:docMk/>
            <pc:sldMk cId="3954084840" sldId="366"/>
            <ac:spMk id="17" creationId="{E75E5B5C-E30F-4641-88FF-747BE185B2F6}"/>
          </ac:spMkLst>
        </pc:spChg>
        <pc:spChg chg="mod">
          <ac:chgData name="Isabell Morhard" userId="77455699c2c55d77" providerId="LiveId" clId="{EF3EBF52-FBD3-4BA9-A7E1-A5311B195EE1}" dt="2021-04-19T07:05:47.357" v="1117" actId="14100"/>
          <ac:spMkLst>
            <pc:docMk/>
            <pc:sldMk cId="3954084840" sldId="366"/>
            <ac:spMk id="18" creationId="{5421F806-49B3-4C53-A8F2-ECDF236FB8FE}"/>
          </ac:spMkLst>
        </pc:spChg>
        <pc:spChg chg="del">
          <ac:chgData name="Isabell Morhard" userId="77455699c2c55d77" providerId="LiveId" clId="{EF3EBF52-FBD3-4BA9-A7E1-A5311B195EE1}" dt="2021-04-19T07:02:02.248" v="1054" actId="478"/>
          <ac:spMkLst>
            <pc:docMk/>
            <pc:sldMk cId="3954084840" sldId="366"/>
            <ac:spMk id="20" creationId="{07913C1E-F0AE-4E75-ACA4-5ED6E967DF8B}"/>
          </ac:spMkLst>
        </pc:spChg>
        <pc:spChg chg="mod">
          <ac:chgData name="Isabell Morhard" userId="77455699c2c55d77" providerId="LiveId" clId="{EF3EBF52-FBD3-4BA9-A7E1-A5311B195EE1}" dt="2021-04-19T07:04:38.652" v="1098" actId="14100"/>
          <ac:spMkLst>
            <pc:docMk/>
            <pc:sldMk cId="3954084840" sldId="366"/>
            <ac:spMk id="21" creationId="{AAA62F80-4CF0-43BE-9EFC-E98C992A38FD}"/>
          </ac:spMkLst>
        </pc:spChg>
        <pc:spChg chg="del">
          <ac:chgData name="Isabell Morhard" userId="77455699c2c55d77" providerId="LiveId" clId="{EF3EBF52-FBD3-4BA9-A7E1-A5311B195EE1}" dt="2021-04-19T07:02:03.651" v="1055" actId="478"/>
          <ac:spMkLst>
            <pc:docMk/>
            <pc:sldMk cId="3954084840" sldId="366"/>
            <ac:spMk id="22" creationId="{6267CC27-1275-4241-AE64-DB700C140EC1}"/>
          </ac:spMkLst>
        </pc:spChg>
        <pc:spChg chg="mod">
          <ac:chgData name="Isabell Morhard" userId="77455699c2c55d77" providerId="LiveId" clId="{EF3EBF52-FBD3-4BA9-A7E1-A5311B195EE1}" dt="2021-04-19T07:05:26.596" v="1113" actId="14100"/>
          <ac:spMkLst>
            <pc:docMk/>
            <pc:sldMk cId="3954084840" sldId="366"/>
            <ac:spMk id="23" creationId="{09B48508-D0CA-498C-ABD9-E834E632E712}"/>
          </ac:spMkLst>
        </pc:spChg>
        <pc:spChg chg="mod">
          <ac:chgData name="Isabell Morhard" userId="77455699c2c55d77" providerId="LiveId" clId="{EF3EBF52-FBD3-4BA9-A7E1-A5311B195EE1}" dt="2021-04-19T07:05:04.878" v="1109" actId="14100"/>
          <ac:spMkLst>
            <pc:docMk/>
            <pc:sldMk cId="3954084840" sldId="366"/>
            <ac:spMk id="24" creationId="{5DCD1190-5087-4573-9947-BBC911EFA020}"/>
          </ac:spMkLst>
        </pc:spChg>
        <pc:spChg chg="del">
          <ac:chgData name="Isabell Morhard" userId="77455699c2c55d77" providerId="LiveId" clId="{EF3EBF52-FBD3-4BA9-A7E1-A5311B195EE1}" dt="2021-04-19T07:04:47.598" v="1100" actId="478"/>
          <ac:spMkLst>
            <pc:docMk/>
            <pc:sldMk cId="3954084840" sldId="366"/>
            <ac:spMk id="25" creationId="{ABD701C6-0938-4734-9375-145CB58123CC}"/>
          </ac:spMkLst>
        </pc:spChg>
        <pc:spChg chg="del mod">
          <ac:chgData name="Isabell Morhard" userId="77455699c2c55d77" providerId="LiveId" clId="{EF3EBF52-FBD3-4BA9-A7E1-A5311B195EE1}" dt="2021-04-19T07:04:50.157" v="1103" actId="478"/>
          <ac:spMkLst>
            <pc:docMk/>
            <pc:sldMk cId="3954084840" sldId="366"/>
            <ac:spMk id="26" creationId="{C8B8966C-3EF5-4BDB-900A-19648D136356}"/>
          </ac:spMkLst>
        </pc:spChg>
        <pc:graphicFrameChg chg="mod">
          <ac:chgData name="Isabell Morhard" userId="77455699c2c55d77" providerId="LiveId" clId="{EF3EBF52-FBD3-4BA9-A7E1-A5311B195EE1}" dt="2021-04-19T07:03:04.499" v="1078" actId="1076"/>
          <ac:graphicFrameMkLst>
            <pc:docMk/>
            <pc:sldMk cId="3954084840" sldId="366"/>
            <ac:graphicFrameMk id="10" creationId="{3E325E84-A323-49B0-8075-33CAE3AFC5FB}"/>
          </ac:graphicFrameMkLst>
        </pc:graphicFrameChg>
        <pc:cxnChg chg="del">
          <ac:chgData name="Isabell Morhard" userId="77455699c2c55d77" providerId="LiveId" clId="{EF3EBF52-FBD3-4BA9-A7E1-A5311B195EE1}" dt="2021-04-19T07:02:10.354" v="1059" actId="478"/>
          <ac:cxnSpMkLst>
            <pc:docMk/>
            <pc:sldMk cId="3954084840" sldId="366"/>
            <ac:cxnSpMk id="27" creationId="{81389798-6A80-4598-9A06-D116C400B887}"/>
          </ac:cxnSpMkLst>
        </pc:cxnChg>
        <pc:cxnChg chg="del">
          <ac:chgData name="Isabell Morhard" userId="77455699c2c55d77" providerId="LiveId" clId="{EF3EBF52-FBD3-4BA9-A7E1-A5311B195EE1}" dt="2021-04-19T07:02:15.044" v="1062" actId="478"/>
          <ac:cxnSpMkLst>
            <pc:docMk/>
            <pc:sldMk cId="3954084840" sldId="366"/>
            <ac:cxnSpMk id="28" creationId="{7A6695C7-15CD-4EA7-949F-068E3F0E52AF}"/>
          </ac:cxnSpMkLst>
        </pc:cxnChg>
        <pc:cxnChg chg="mod">
          <ac:chgData name="Isabell Morhard" userId="77455699c2c55d77" providerId="LiveId" clId="{EF3EBF52-FBD3-4BA9-A7E1-A5311B195EE1}" dt="2021-04-19T07:04:19.692" v="1095" actId="14100"/>
          <ac:cxnSpMkLst>
            <pc:docMk/>
            <pc:sldMk cId="3954084840" sldId="366"/>
            <ac:cxnSpMk id="30" creationId="{7276E31B-3039-4F05-BECB-43C598C1F78D}"/>
          </ac:cxnSpMkLst>
        </pc:cxnChg>
        <pc:cxnChg chg="mod">
          <ac:chgData name="Isabell Morhard" userId="77455699c2c55d77" providerId="LiveId" clId="{EF3EBF52-FBD3-4BA9-A7E1-A5311B195EE1}" dt="2021-04-19T07:03:51.949" v="1089" actId="14100"/>
          <ac:cxnSpMkLst>
            <pc:docMk/>
            <pc:sldMk cId="3954084840" sldId="366"/>
            <ac:cxnSpMk id="32" creationId="{09E2BE69-4DED-461E-9492-79D6B13ECFB2}"/>
          </ac:cxnSpMkLst>
        </pc:cxnChg>
        <pc:cxnChg chg="del mod">
          <ac:chgData name="Isabell Morhard" userId="77455699c2c55d77" providerId="LiveId" clId="{EF3EBF52-FBD3-4BA9-A7E1-A5311B195EE1}" dt="2021-04-19T07:02:19.872" v="1065" actId="478"/>
          <ac:cxnSpMkLst>
            <pc:docMk/>
            <pc:sldMk cId="3954084840" sldId="366"/>
            <ac:cxnSpMk id="35" creationId="{37EF3C51-1CF4-44F6-AEA6-C17B41397157}"/>
          </ac:cxnSpMkLst>
        </pc:cxnChg>
        <pc:cxnChg chg="del">
          <ac:chgData name="Isabell Morhard" userId="77455699c2c55d77" providerId="LiveId" clId="{EF3EBF52-FBD3-4BA9-A7E1-A5311B195EE1}" dt="2021-04-19T07:02:16.112" v="1063" actId="478"/>
          <ac:cxnSpMkLst>
            <pc:docMk/>
            <pc:sldMk cId="3954084840" sldId="366"/>
            <ac:cxnSpMk id="41" creationId="{FB51E616-E1D2-40EF-961B-7DA997E509E0}"/>
          </ac:cxnSpMkLst>
        </pc:cxnChg>
        <pc:cxnChg chg="del">
          <ac:chgData name="Isabell Morhard" userId="77455699c2c55d77" providerId="LiveId" clId="{EF3EBF52-FBD3-4BA9-A7E1-A5311B195EE1}" dt="2021-04-19T07:02:21.029" v="1066" actId="478"/>
          <ac:cxnSpMkLst>
            <pc:docMk/>
            <pc:sldMk cId="3954084840" sldId="366"/>
            <ac:cxnSpMk id="47" creationId="{18B2AB9A-2833-4BA6-953F-8BD3C14FD5DD}"/>
          </ac:cxnSpMkLst>
        </pc:cxnChg>
        <pc:cxnChg chg="del">
          <ac:chgData name="Isabell Morhard" userId="77455699c2c55d77" providerId="LiveId" clId="{EF3EBF52-FBD3-4BA9-A7E1-A5311B195EE1}" dt="2021-04-19T07:02:06.904" v="1058" actId="478"/>
          <ac:cxnSpMkLst>
            <pc:docMk/>
            <pc:sldMk cId="3954084840" sldId="366"/>
            <ac:cxnSpMk id="49" creationId="{AE3FE34E-C675-4EC0-842E-DF90315774CF}"/>
          </ac:cxnSpMkLst>
        </pc:cxnChg>
        <pc:cxnChg chg="mod">
          <ac:chgData name="Isabell Morhard" userId="77455699c2c55d77" providerId="LiveId" clId="{EF3EBF52-FBD3-4BA9-A7E1-A5311B195EE1}" dt="2021-04-19T07:05:47.357" v="1117" actId="14100"/>
          <ac:cxnSpMkLst>
            <pc:docMk/>
            <pc:sldMk cId="3954084840" sldId="366"/>
            <ac:cxnSpMk id="51" creationId="{034ED28B-4F8A-425A-AF34-B8DA5125EA57}"/>
          </ac:cxnSpMkLst>
        </pc:cxnChg>
        <pc:cxnChg chg="del mod">
          <ac:chgData name="Isabell Morhard" userId="77455699c2c55d77" providerId="LiveId" clId="{EF3EBF52-FBD3-4BA9-A7E1-A5311B195EE1}" dt="2021-04-19T07:02:06.032" v="1057" actId="478"/>
          <ac:cxnSpMkLst>
            <pc:docMk/>
            <pc:sldMk cId="3954084840" sldId="366"/>
            <ac:cxnSpMk id="54" creationId="{ED5642C9-5FD7-4B43-83D1-586B16C507CD}"/>
          </ac:cxnSpMkLst>
        </pc:cxnChg>
        <pc:cxnChg chg="mod">
          <ac:chgData name="Isabell Morhard" userId="77455699c2c55d77" providerId="LiveId" clId="{EF3EBF52-FBD3-4BA9-A7E1-A5311B195EE1}" dt="2021-04-19T07:04:43.843" v="1099" actId="14100"/>
          <ac:cxnSpMkLst>
            <pc:docMk/>
            <pc:sldMk cId="3954084840" sldId="366"/>
            <ac:cxnSpMk id="56" creationId="{28C32C8E-F38C-4026-AA35-0550ECC374B9}"/>
          </ac:cxnSpMkLst>
        </pc:cxnChg>
        <pc:cxnChg chg="del mod">
          <ac:chgData name="Isabell Morhard" userId="77455699c2c55d77" providerId="LiveId" clId="{EF3EBF52-FBD3-4BA9-A7E1-A5311B195EE1}" dt="2021-04-19T07:02:04.656" v="1056" actId="478"/>
          <ac:cxnSpMkLst>
            <pc:docMk/>
            <pc:sldMk cId="3954084840" sldId="366"/>
            <ac:cxnSpMk id="59" creationId="{10EC2CDD-DC57-4B70-9604-D37481830248}"/>
          </ac:cxnSpMkLst>
        </pc:cxnChg>
        <pc:cxnChg chg="mod">
          <ac:chgData name="Isabell Morhard" userId="77455699c2c55d77" providerId="LiveId" clId="{EF3EBF52-FBD3-4BA9-A7E1-A5311B195EE1}" dt="2021-04-19T07:05:04.878" v="1109" actId="14100"/>
          <ac:cxnSpMkLst>
            <pc:docMk/>
            <pc:sldMk cId="3954084840" sldId="366"/>
            <ac:cxnSpMk id="61" creationId="{2949FAA5-6066-4340-AC37-72AC639DA45F}"/>
          </ac:cxnSpMkLst>
        </pc:cxnChg>
        <pc:cxnChg chg="del mod">
          <ac:chgData name="Isabell Morhard" userId="77455699c2c55d77" providerId="LiveId" clId="{EF3EBF52-FBD3-4BA9-A7E1-A5311B195EE1}" dt="2021-04-19T07:04:51.428" v="1104" actId="478"/>
          <ac:cxnSpMkLst>
            <pc:docMk/>
            <pc:sldMk cId="3954084840" sldId="366"/>
            <ac:cxnSpMk id="65" creationId="{C55FB118-DDF4-41CF-96A9-E428972A1665}"/>
          </ac:cxnSpMkLst>
        </pc:cxnChg>
        <pc:cxnChg chg="mod">
          <ac:chgData name="Isabell Morhard" userId="77455699c2c55d77" providerId="LiveId" clId="{EF3EBF52-FBD3-4BA9-A7E1-A5311B195EE1}" dt="2021-04-19T07:05:35.784" v="1115" actId="14100"/>
          <ac:cxnSpMkLst>
            <pc:docMk/>
            <pc:sldMk cId="3954084840" sldId="366"/>
            <ac:cxnSpMk id="69" creationId="{94A20BB6-81FC-469A-BDAA-F3DBA9EF0ADA}"/>
          </ac:cxnSpMkLst>
        </pc:cxnChg>
        <pc:cxnChg chg="del mod">
          <ac:chgData name="Isabell Morhard" userId="77455699c2c55d77" providerId="LiveId" clId="{EF3EBF52-FBD3-4BA9-A7E1-A5311B195EE1}" dt="2021-04-19T07:04:48.792" v="1101" actId="478"/>
          <ac:cxnSpMkLst>
            <pc:docMk/>
            <pc:sldMk cId="3954084840" sldId="366"/>
            <ac:cxnSpMk id="79" creationId="{BADF8EFF-56D5-41EF-814E-B3A91BCC7A15}"/>
          </ac:cxnSpMkLst>
        </pc:cxnChg>
      </pc:sldChg>
      <pc:sldChg chg="addSp delSp modSp add mod ord">
        <pc:chgData name="Isabell Morhard" userId="77455699c2c55d77" providerId="LiveId" clId="{EF3EBF52-FBD3-4BA9-A7E1-A5311B195EE1}" dt="2021-04-19T07:08:48.807" v="1195" actId="20577"/>
        <pc:sldMkLst>
          <pc:docMk/>
          <pc:sldMk cId="1333763780" sldId="367"/>
        </pc:sldMkLst>
        <pc:spChg chg="mod">
          <ac:chgData name="Isabell Morhard" userId="77455699c2c55d77" providerId="LiveId" clId="{EF3EBF52-FBD3-4BA9-A7E1-A5311B195EE1}" dt="2021-04-19T06:52:38.548" v="904" actId="255"/>
          <ac:spMkLst>
            <pc:docMk/>
            <pc:sldMk cId="1333763780" sldId="367"/>
            <ac:spMk id="12" creationId="{4209ACAC-8B84-474E-859F-D0601AF4A22C}"/>
          </ac:spMkLst>
        </pc:spChg>
        <pc:spChg chg="mod">
          <ac:chgData name="Isabell Morhard" userId="77455699c2c55d77" providerId="LiveId" clId="{EF3EBF52-FBD3-4BA9-A7E1-A5311B195EE1}" dt="2021-04-19T06:39:26.631" v="399" actId="20577"/>
          <ac:spMkLst>
            <pc:docMk/>
            <pc:sldMk cId="1333763780" sldId="367"/>
            <ac:spMk id="13" creationId="{7DFCB9B4-CA11-4977-AEA0-A8300496973E}"/>
          </ac:spMkLst>
        </pc:spChg>
        <pc:spChg chg="mod">
          <ac:chgData name="Isabell Morhard" userId="77455699c2c55d77" providerId="LiveId" clId="{EF3EBF52-FBD3-4BA9-A7E1-A5311B195EE1}" dt="2021-04-19T06:52:30.264" v="903" actId="20577"/>
          <ac:spMkLst>
            <pc:docMk/>
            <pc:sldMk cId="1333763780" sldId="367"/>
            <ac:spMk id="14" creationId="{89E2CD2C-22F4-411C-AEA7-23040783F969}"/>
          </ac:spMkLst>
        </pc:spChg>
        <pc:spChg chg="mod">
          <ac:chgData name="Isabell Morhard" userId="77455699c2c55d77" providerId="LiveId" clId="{EF3EBF52-FBD3-4BA9-A7E1-A5311B195EE1}" dt="2021-04-19T07:08:48.807" v="1195" actId="20577"/>
          <ac:spMkLst>
            <pc:docMk/>
            <pc:sldMk cId="1333763780" sldId="367"/>
            <ac:spMk id="18" creationId="{5421F806-49B3-4C53-A8F2-ECDF236FB8FE}"/>
          </ac:spMkLst>
        </pc:spChg>
        <pc:spChg chg="mod">
          <ac:chgData name="Isabell Morhard" userId="77455699c2c55d77" providerId="LiveId" clId="{EF3EBF52-FBD3-4BA9-A7E1-A5311B195EE1}" dt="2021-04-19T06:39:49.941" v="405" actId="20577"/>
          <ac:spMkLst>
            <pc:docMk/>
            <pc:sldMk cId="1333763780" sldId="367"/>
            <ac:spMk id="20" creationId="{07913C1E-F0AE-4E75-ACA4-5ED6E967DF8B}"/>
          </ac:spMkLst>
        </pc:spChg>
        <pc:spChg chg="mod">
          <ac:chgData name="Isabell Morhard" userId="77455699c2c55d77" providerId="LiveId" clId="{EF3EBF52-FBD3-4BA9-A7E1-A5311B195EE1}" dt="2021-04-19T06:43:04.266" v="544" actId="20577"/>
          <ac:spMkLst>
            <pc:docMk/>
            <pc:sldMk cId="1333763780" sldId="367"/>
            <ac:spMk id="21" creationId="{AAA62F80-4CF0-43BE-9EFC-E98C992A38FD}"/>
          </ac:spMkLst>
        </pc:spChg>
        <pc:spChg chg="mod">
          <ac:chgData name="Isabell Morhard" userId="77455699c2c55d77" providerId="LiveId" clId="{EF3EBF52-FBD3-4BA9-A7E1-A5311B195EE1}" dt="2021-04-19T06:45:03.883" v="563" actId="404"/>
          <ac:spMkLst>
            <pc:docMk/>
            <pc:sldMk cId="1333763780" sldId="367"/>
            <ac:spMk id="22" creationId="{6267CC27-1275-4241-AE64-DB700C140EC1}"/>
          </ac:spMkLst>
        </pc:spChg>
        <pc:spChg chg="mod">
          <ac:chgData name="Isabell Morhard" userId="77455699c2c55d77" providerId="LiveId" clId="{EF3EBF52-FBD3-4BA9-A7E1-A5311B195EE1}" dt="2021-04-19T06:52:05.860" v="899" actId="404"/>
          <ac:spMkLst>
            <pc:docMk/>
            <pc:sldMk cId="1333763780" sldId="367"/>
            <ac:spMk id="23" creationId="{09B48508-D0CA-498C-ABD9-E834E632E712}"/>
          </ac:spMkLst>
        </pc:spChg>
        <pc:spChg chg="mod">
          <ac:chgData name="Isabell Morhard" userId="77455699c2c55d77" providerId="LiveId" clId="{EF3EBF52-FBD3-4BA9-A7E1-A5311B195EE1}" dt="2021-04-19T06:48:06.979" v="719" actId="313"/>
          <ac:spMkLst>
            <pc:docMk/>
            <pc:sldMk cId="1333763780" sldId="367"/>
            <ac:spMk id="24" creationId="{5DCD1190-5087-4573-9947-BBC911EFA020}"/>
          </ac:spMkLst>
        </pc:spChg>
        <pc:spChg chg="mod">
          <ac:chgData name="Isabell Morhard" userId="77455699c2c55d77" providerId="LiveId" clId="{EF3EBF52-FBD3-4BA9-A7E1-A5311B195EE1}" dt="2021-04-19T06:53:46.407" v="911" actId="20577"/>
          <ac:spMkLst>
            <pc:docMk/>
            <pc:sldMk cId="1333763780" sldId="367"/>
            <ac:spMk id="25" creationId="{ABD701C6-0938-4734-9375-145CB58123CC}"/>
          </ac:spMkLst>
        </pc:spChg>
        <pc:spChg chg="mod">
          <ac:chgData name="Isabell Morhard" userId="77455699c2c55d77" providerId="LiveId" clId="{EF3EBF52-FBD3-4BA9-A7E1-A5311B195EE1}" dt="2021-04-19T06:48:54.451" v="722" actId="404"/>
          <ac:spMkLst>
            <pc:docMk/>
            <pc:sldMk cId="1333763780" sldId="367"/>
            <ac:spMk id="26" creationId="{C8B8966C-3EF5-4BDB-900A-19648D136356}"/>
          </ac:spMkLst>
        </pc:spChg>
        <pc:spChg chg="add del">
          <ac:chgData name="Isabell Morhard" userId="77455699c2c55d77" providerId="LiveId" clId="{EF3EBF52-FBD3-4BA9-A7E1-A5311B195EE1}" dt="2021-04-19T06:31:37.857" v="28" actId="22"/>
          <ac:spMkLst>
            <pc:docMk/>
            <pc:sldMk cId="1333763780" sldId="367"/>
            <ac:spMk id="40" creationId="{97A0E516-BEB6-4D30-869A-BFA7F2BEC770}"/>
          </ac:spMkLst>
        </pc:spChg>
        <pc:cxnChg chg="mod">
          <ac:chgData name="Isabell Morhard" userId="77455699c2c55d77" providerId="LiveId" clId="{EF3EBF52-FBD3-4BA9-A7E1-A5311B195EE1}" dt="2021-04-19T06:37:25.054" v="391" actId="14100"/>
          <ac:cxnSpMkLst>
            <pc:docMk/>
            <pc:sldMk cId="1333763780" sldId="367"/>
            <ac:cxnSpMk id="51" creationId="{034ED28B-4F8A-425A-AF34-B8DA5125EA57}"/>
          </ac:cxnSpMkLst>
        </pc:cxnChg>
        <pc:cxnChg chg="mod">
          <ac:chgData name="Isabell Morhard" userId="77455699c2c55d77" providerId="LiveId" clId="{EF3EBF52-FBD3-4BA9-A7E1-A5311B195EE1}" dt="2021-04-19T06:37:25.054" v="391" actId="14100"/>
          <ac:cxnSpMkLst>
            <pc:docMk/>
            <pc:sldMk cId="1333763780" sldId="367"/>
            <ac:cxnSpMk id="54" creationId="{ED5642C9-5FD7-4B43-83D1-586B16C507CD}"/>
          </ac:cxnSpMkLst>
        </pc:cxnChg>
      </pc:sldChg>
      <pc:sldChg chg="addSp delSp modSp add mod ord">
        <pc:chgData name="Isabell Morhard" userId="77455699c2c55d77" providerId="LiveId" clId="{EF3EBF52-FBD3-4BA9-A7E1-A5311B195EE1}" dt="2021-04-19T06:59:13.702" v="981"/>
        <pc:sldMkLst>
          <pc:docMk/>
          <pc:sldMk cId="3541588689" sldId="368"/>
        </pc:sldMkLst>
        <pc:spChg chg="del">
          <ac:chgData name="Isabell Morhard" userId="77455699c2c55d77" providerId="LiveId" clId="{EF3EBF52-FBD3-4BA9-A7E1-A5311B195EE1}" dt="2021-04-19T06:55:18.307" v="915" actId="478"/>
          <ac:spMkLst>
            <pc:docMk/>
            <pc:sldMk cId="3541588689" sldId="368"/>
            <ac:spMk id="11" creationId="{DD677971-B40D-4EA5-A036-195F50D51400}"/>
          </ac:spMkLst>
        </pc:spChg>
        <pc:spChg chg="del">
          <ac:chgData name="Isabell Morhard" userId="77455699c2c55d77" providerId="LiveId" clId="{EF3EBF52-FBD3-4BA9-A7E1-A5311B195EE1}" dt="2021-04-19T06:55:18.307" v="915" actId="478"/>
          <ac:spMkLst>
            <pc:docMk/>
            <pc:sldMk cId="3541588689" sldId="368"/>
            <ac:spMk id="12" creationId="{4209ACAC-8B84-474E-859F-D0601AF4A22C}"/>
          </ac:spMkLst>
        </pc:spChg>
        <pc:spChg chg="del">
          <ac:chgData name="Isabell Morhard" userId="77455699c2c55d77" providerId="LiveId" clId="{EF3EBF52-FBD3-4BA9-A7E1-A5311B195EE1}" dt="2021-04-19T06:55:18.307" v="915" actId="478"/>
          <ac:spMkLst>
            <pc:docMk/>
            <pc:sldMk cId="3541588689" sldId="368"/>
            <ac:spMk id="13" creationId="{7DFCB9B4-CA11-4977-AEA0-A8300496973E}"/>
          </ac:spMkLst>
        </pc:spChg>
        <pc:spChg chg="del">
          <ac:chgData name="Isabell Morhard" userId="77455699c2c55d77" providerId="LiveId" clId="{EF3EBF52-FBD3-4BA9-A7E1-A5311B195EE1}" dt="2021-04-19T06:55:18.307" v="915" actId="478"/>
          <ac:spMkLst>
            <pc:docMk/>
            <pc:sldMk cId="3541588689" sldId="368"/>
            <ac:spMk id="14" creationId="{89E2CD2C-22F4-411C-AEA7-23040783F969}"/>
          </ac:spMkLst>
        </pc:spChg>
        <pc:spChg chg="del">
          <ac:chgData name="Isabell Morhard" userId="77455699c2c55d77" providerId="LiveId" clId="{EF3EBF52-FBD3-4BA9-A7E1-A5311B195EE1}" dt="2021-04-19T06:55:18.307" v="915" actId="478"/>
          <ac:spMkLst>
            <pc:docMk/>
            <pc:sldMk cId="3541588689" sldId="368"/>
            <ac:spMk id="15" creationId="{8A71951E-9AA6-42F5-80C0-A97876A5F6E6}"/>
          </ac:spMkLst>
        </pc:spChg>
        <pc:spChg chg="del">
          <ac:chgData name="Isabell Morhard" userId="77455699c2c55d77" providerId="LiveId" clId="{EF3EBF52-FBD3-4BA9-A7E1-A5311B195EE1}" dt="2021-04-19T06:55:18.307" v="915" actId="478"/>
          <ac:spMkLst>
            <pc:docMk/>
            <pc:sldMk cId="3541588689" sldId="368"/>
            <ac:spMk id="16" creationId="{80B7F9D1-7689-4BD8-A100-D6FABA5BB553}"/>
          </ac:spMkLst>
        </pc:spChg>
        <pc:spChg chg="del">
          <ac:chgData name="Isabell Morhard" userId="77455699c2c55d77" providerId="LiveId" clId="{EF3EBF52-FBD3-4BA9-A7E1-A5311B195EE1}" dt="2021-04-19T06:55:18.307" v="915" actId="478"/>
          <ac:spMkLst>
            <pc:docMk/>
            <pc:sldMk cId="3541588689" sldId="368"/>
            <ac:spMk id="17" creationId="{E75E5B5C-E30F-4641-88FF-747BE185B2F6}"/>
          </ac:spMkLst>
        </pc:spChg>
        <pc:spChg chg="del">
          <ac:chgData name="Isabell Morhard" userId="77455699c2c55d77" providerId="LiveId" clId="{EF3EBF52-FBD3-4BA9-A7E1-A5311B195EE1}" dt="2021-04-19T06:55:18.307" v="915" actId="478"/>
          <ac:spMkLst>
            <pc:docMk/>
            <pc:sldMk cId="3541588689" sldId="368"/>
            <ac:spMk id="18" creationId="{5421F806-49B3-4C53-A8F2-ECDF236FB8FE}"/>
          </ac:spMkLst>
        </pc:spChg>
        <pc:spChg chg="del">
          <ac:chgData name="Isabell Morhard" userId="77455699c2c55d77" providerId="LiveId" clId="{EF3EBF52-FBD3-4BA9-A7E1-A5311B195EE1}" dt="2021-04-19T06:55:18.307" v="915" actId="478"/>
          <ac:spMkLst>
            <pc:docMk/>
            <pc:sldMk cId="3541588689" sldId="368"/>
            <ac:spMk id="20" creationId="{07913C1E-F0AE-4E75-ACA4-5ED6E967DF8B}"/>
          </ac:spMkLst>
        </pc:spChg>
        <pc:spChg chg="del">
          <ac:chgData name="Isabell Morhard" userId="77455699c2c55d77" providerId="LiveId" clId="{EF3EBF52-FBD3-4BA9-A7E1-A5311B195EE1}" dt="2021-04-19T06:55:18.307" v="915" actId="478"/>
          <ac:spMkLst>
            <pc:docMk/>
            <pc:sldMk cId="3541588689" sldId="368"/>
            <ac:spMk id="21" creationId="{AAA62F80-4CF0-43BE-9EFC-E98C992A38FD}"/>
          </ac:spMkLst>
        </pc:spChg>
        <pc:spChg chg="del">
          <ac:chgData name="Isabell Morhard" userId="77455699c2c55d77" providerId="LiveId" clId="{EF3EBF52-FBD3-4BA9-A7E1-A5311B195EE1}" dt="2021-04-19T06:55:18.307" v="915" actId="478"/>
          <ac:spMkLst>
            <pc:docMk/>
            <pc:sldMk cId="3541588689" sldId="368"/>
            <ac:spMk id="22" creationId="{6267CC27-1275-4241-AE64-DB700C140EC1}"/>
          </ac:spMkLst>
        </pc:spChg>
        <pc:spChg chg="del">
          <ac:chgData name="Isabell Morhard" userId="77455699c2c55d77" providerId="LiveId" clId="{EF3EBF52-FBD3-4BA9-A7E1-A5311B195EE1}" dt="2021-04-19T06:55:18.307" v="915" actId="478"/>
          <ac:spMkLst>
            <pc:docMk/>
            <pc:sldMk cId="3541588689" sldId="368"/>
            <ac:spMk id="23" creationId="{09B48508-D0CA-498C-ABD9-E834E632E712}"/>
          </ac:spMkLst>
        </pc:spChg>
        <pc:spChg chg="del">
          <ac:chgData name="Isabell Morhard" userId="77455699c2c55d77" providerId="LiveId" clId="{EF3EBF52-FBD3-4BA9-A7E1-A5311B195EE1}" dt="2021-04-19T06:55:18.307" v="915" actId="478"/>
          <ac:spMkLst>
            <pc:docMk/>
            <pc:sldMk cId="3541588689" sldId="368"/>
            <ac:spMk id="24" creationId="{5DCD1190-5087-4573-9947-BBC911EFA020}"/>
          </ac:spMkLst>
        </pc:spChg>
        <pc:spChg chg="del">
          <ac:chgData name="Isabell Morhard" userId="77455699c2c55d77" providerId="LiveId" clId="{EF3EBF52-FBD3-4BA9-A7E1-A5311B195EE1}" dt="2021-04-19T06:55:18.307" v="915" actId="478"/>
          <ac:spMkLst>
            <pc:docMk/>
            <pc:sldMk cId="3541588689" sldId="368"/>
            <ac:spMk id="25" creationId="{ABD701C6-0938-4734-9375-145CB58123CC}"/>
          </ac:spMkLst>
        </pc:spChg>
        <pc:spChg chg="del">
          <ac:chgData name="Isabell Morhard" userId="77455699c2c55d77" providerId="LiveId" clId="{EF3EBF52-FBD3-4BA9-A7E1-A5311B195EE1}" dt="2021-04-19T06:55:18.307" v="915" actId="478"/>
          <ac:spMkLst>
            <pc:docMk/>
            <pc:sldMk cId="3541588689" sldId="368"/>
            <ac:spMk id="26" creationId="{C8B8966C-3EF5-4BDB-900A-19648D136356}"/>
          </ac:spMkLst>
        </pc:spChg>
        <pc:spChg chg="add mod">
          <ac:chgData name="Isabell Morhard" userId="77455699c2c55d77" providerId="LiveId" clId="{EF3EBF52-FBD3-4BA9-A7E1-A5311B195EE1}" dt="2021-04-19T06:58:05.718" v="961" actId="20577"/>
          <ac:spMkLst>
            <pc:docMk/>
            <pc:sldMk cId="3541588689" sldId="368"/>
            <ac:spMk id="40" creationId="{A949CC11-A35C-4864-9666-2621D2A41655}"/>
          </ac:spMkLst>
        </pc:spChg>
        <pc:spChg chg="add mod">
          <ac:chgData name="Isabell Morhard" userId="77455699c2c55d77" providerId="LiveId" clId="{EF3EBF52-FBD3-4BA9-A7E1-A5311B195EE1}" dt="2021-04-19T06:59:07.267" v="979" actId="1076"/>
          <ac:spMkLst>
            <pc:docMk/>
            <pc:sldMk cId="3541588689" sldId="368"/>
            <ac:spMk id="42" creationId="{ADAC5068-2DE0-499D-9E33-28354E4029CE}"/>
          </ac:spMkLst>
        </pc:spChg>
        <pc:graphicFrameChg chg="del">
          <ac:chgData name="Isabell Morhard" userId="77455699c2c55d77" providerId="LiveId" clId="{EF3EBF52-FBD3-4BA9-A7E1-A5311B195EE1}" dt="2021-04-19T06:55:18.307" v="915" actId="478"/>
          <ac:graphicFrameMkLst>
            <pc:docMk/>
            <pc:sldMk cId="3541588689" sldId="368"/>
            <ac:graphicFrameMk id="10" creationId="{3E325E84-A323-49B0-8075-33CAE3AFC5FB}"/>
          </ac:graphicFrameMkLst>
        </pc:graphicFrameChg>
        <pc:cxnChg chg="del">
          <ac:chgData name="Isabell Morhard" userId="77455699c2c55d77" providerId="LiveId" clId="{EF3EBF52-FBD3-4BA9-A7E1-A5311B195EE1}" dt="2021-04-19T06:55:18.307" v="915" actId="478"/>
          <ac:cxnSpMkLst>
            <pc:docMk/>
            <pc:sldMk cId="3541588689" sldId="368"/>
            <ac:cxnSpMk id="27" creationId="{81389798-6A80-4598-9A06-D116C400B887}"/>
          </ac:cxnSpMkLst>
        </pc:cxnChg>
        <pc:cxnChg chg="del">
          <ac:chgData name="Isabell Morhard" userId="77455699c2c55d77" providerId="LiveId" clId="{EF3EBF52-FBD3-4BA9-A7E1-A5311B195EE1}" dt="2021-04-19T06:55:18.307" v="915" actId="478"/>
          <ac:cxnSpMkLst>
            <pc:docMk/>
            <pc:sldMk cId="3541588689" sldId="368"/>
            <ac:cxnSpMk id="28" creationId="{7A6695C7-15CD-4EA7-949F-068E3F0E52AF}"/>
          </ac:cxnSpMkLst>
        </pc:cxnChg>
        <pc:cxnChg chg="del">
          <ac:chgData name="Isabell Morhard" userId="77455699c2c55d77" providerId="LiveId" clId="{EF3EBF52-FBD3-4BA9-A7E1-A5311B195EE1}" dt="2021-04-19T06:55:18.307" v="915" actId="478"/>
          <ac:cxnSpMkLst>
            <pc:docMk/>
            <pc:sldMk cId="3541588689" sldId="368"/>
            <ac:cxnSpMk id="30" creationId="{7276E31B-3039-4F05-BECB-43C598C1F78D}"/>
          </ac:cxnSpMkLst>
        </pc:cxnChg>
        <pc:cxnChg chg="del">
          <ac:chgData name="Isabell Morhard" userId="77455699c2c55d77" providerId="LiveId" clId="{EF3EBF52-FBD3-4BA9-A7E1-A5311B195EE1}" dt="2021-04-19T06:55:18.307" v="915" actId="478"/>
          <ac:cxnSpMkLst>
            <pc:docMk/>
            <pc:sldMk cId="3541588689" sldId="368"/>
            <ac:cxnSpMk id="32" creationId="{09E2BE69-4DED-461E-9492-79D6B13ECFB2}"/>
          </ac:cxnSpMkLst>
        </pc:cxnChg>
        <pc:cxnChg chg="del mod">
          <ac:chgData name="Isabell Morhard" userId="77455699c2c55d77" providerId="LiveId" clId="{EF3EBF52-FBD3-4BA9-A7E1-A5311B195EE1}" dt="2021-04-19T06:55:18.307" v="915" actId="478"/>
          <ac:cxnSpMkLst>
            <pc:docMk/>
            <pc:sldMk cId="3541588689" sldId="368"/>
            <ac:cxnSpMk id="35" creationId="{37EF3C51-1CF4-44F6-AEA6-C17B41397157}"/>
          </ac:cxnSpMkLst>
        </pc:cxnChg>
        <pc:cxnChg chg="del">
          <ac:chgData name="Isabell Morhard" userId="77455699c2c55d77" providerId="LiveId" clId="{EF3EBF52-FBD3-4BA9-A7E1-A5311B195EE1}" dt="2021-04-19T06:55:18.307" v="915" actId="478"/>
          <ac:cxnSpMkLst>
            <pc:docMk/>
            <pc:sldMk cId="3541588689" sldId="368"/>
            <ac:cxnSpMk id="41" creationId="{FB51E616-E1D2-40EF-961B-7DA997E509E0}"/>
          </ac:cxnSpMkLst>
        </pc:cxnChg>
        <pc:cxnChg chg="del">
          <ac:chgData name="Isabell Morhard" userId="77455699c2c55d77" providerId="LiveId" clId="{EF3EBF52-FBD3-4BA9-A7E1-A5311B195EE1}" dt="2021-04-19T06:55:18.307" v="915" actId="478"/>
          <ac:cxnSpMkLst>
            <pc:docMk/>
            <pc:sldMk cId="3541588689" sldId="368"/>
            <ac:cxnSpMk id="47" creationId="{18B2AB9A-2833-4BA6-953F-8BD3C14FD5DD}"/>
          </ac:cxnSpMkLst>
        </pc:cxnChg>
        <pc:cxnChg chg="del">
          <ac:chgData name="Isabell Morhard" userId="77455699c2c55d77" providerId="LiveId" clId="{EF3EBF52-FBD3-4BA9-A7E1-A5311B195EE1}" dt="2021-04-19T06:55:18.307" v="915" actId="478"/>
          <ac:cxnSpMkLst>
            <pc:docMk/>
            <pc:sldMk cId="3541588689" sldId="368"/>
            <ac:cxnSpMk id="49" creationId="{AE3FE34E-C675-4EC0-842E-DF90315774CF}"/>
          </ac:cxnSpMkLst>
        </pc:cxnChg>
        <pc:cxnChg chg="del mod">
          <ac:chgData name="Isabell Morhard" userId="77455699c2c55d77" providerId="LiveId" clId="{EF3EBF52-FBD3-4BA9-A7E1-A5311B195EE1}" dt="2021-04-19T06:55:18.307" v="915" actId="478"/>
          <ac:cxnSpMkLst>
            <pc:docMk/>
            <pc:sldMk cId="3541588689" sldId="368"/>
            <ac:cxnSpMk id="51" creationId="{034ED28B-4F8A-425A-AF34-B8DA5125EA57}"/>
          </ac:cxnSpMkLst>
        </pc:cxnChg>
        <pc:cxnChg chg="del mod">
          <ac:chgData name="Isabell Morhard" userId="77455699c2c55d77" providerId="LiveId" clId="{EF3EBF52-FBD3-4BA9-A7E1-A5311B195EE1}" dt="2021-04-19T06:55:18.307" v="915" actId="478"/>
          <ac:cxnSpMkLst>
            <pc:docMk/>
            <pc:sldMk cId="3541588689" sldId="368"/>
            <ac:cxnSpMk id="54" creationId="{ED5642C9-5FD7-4B43-83D1-586B16C507CD}"/>
          </ac:cxnSpMkLst>
        </pc:cxnChg>
        <pc:cxnChg chg="del mod">
          <ac:chgData name="Isabell Morhard" userId="77455699c2c55d77" providerId="LiveId" clId="{EF3EBF52-FBD3-4BA9-A7E1-A5311B195EE1}" dt="2021-04-19T06:55:18.307" v="915" actId="478"/>
          <ac:cxnSpMkLst>
            <pc:docMk/>
            <pc:sldMk cId="3541588689" sldId="368"/>
            <ac:cxnSpMk id="56" creationId="{28C32C8E-F38C-4026-AA35-0550ECC374B9}"/>
          </ac:cxnSpMkLst>
        </pc:cxnChg>
        <pc:cxnChg chg="del mod">
          <ac:chgData name="Isabell Morhard" userId="77455699c2c55d77" providerId="LiveId" clId="{EF3EBF52-FBD3-4BA9-A7E1-A5311B195EE1}" dt="2021-04-19T06:55:18.307" v="915" actId="478"/>
          <ac:cxnSpMkLst>
            <pc:docMk/>
            <pc:sldMk cId="3541588689" sldId="368"/>
            <ac:cxnSpMk id="59" creationId="{10EC2CDD-DC57-4B70-9604-D37481830248}"/>
          </ac:cxnSpMkLst>
        </pc:cxnChg>
        <pc:cxnChg chg="del mod">
          <ac:chgData name="Isabell Morhard" userId="77455699c2c55d77" providerId="LiveId" clId="{EF3EBF52-FBD3-4BA9-A7E1-A5311B195EE1}" dt="2021-04-19T06:55:18.307" v="915" actId="478"/>
          <ac:cxnSpMkLst>
            <pc:docMk/>
            <pc:sldMk cId="3541588689" sldId="368"/>
            <ac:cxnSpMk id="61" creationId="{2949FAA5-6066-4340-AC37-72AC639DA45F}"/>
          </ac:cxnSpMkLst>
        </pc:cxnChg>
        <pc:cxnChg chg="del mod">
          <ac:chgData name="Isabell Morhard" userId="77455699c2c55d77" providerId="LiveId" clId="{EF3EBF52-FBD3-4BA9-A7E1-A5311B195EE1}" dt="2021-04-19T06:55:18.307" v="915" actId="478"/>
          <ac:cxnSpMkLst>
            <pc:docMk/>
            <pc:sldMk cId="3541588689" sldId="368"/>
            <ac:cxnSpMk id="65" creationId="{C55FB118-DDF4-41CF-96A9-E428972A1665}"/>
          </ac:cxnSpMkLst>
        </pc:cxnChg>
        <pc:cxnChg chg="del">
          <ac:chgData name="Isabell Morhard" userId="77455699c2c55d77" providerId="LiveId" clId="{EF3EBF52-FBD3-4BA9-A7E1-A5311B195EE1}" dt="2021-04-19T06:55:18.307" v="915" actId="478"/>
          <ac:cxnSpMkLst>
            <pc:docMk/>
            <pc:sldMk cId="3541588689" sldId="368"/>
            <ac:cxnSpMk id="69" creationId="{94A20BB6-81FC-469A-BDAA-F3DBA9EF0ADA}"/>
          </ac:cxnSpMkLst>
        </pc:cxnChg>
        <pc:cxnChg chg="del mod">
          <ac:chgData name="Isabell Morhard" userId="77455699c2c55d77" providerId="LiveId" clId="{EF3EBF52-FBD3-4BA9-A7E1-A5311B195EE1}" dt="2021-04-19T06:55:18.307" v="915" actId="478"/>
          <ac:cxnSpMkLst>
            <pc:docMk/>
            <pc:sldMk cId="3541588689" sldId="368"/>
            <ac:cxnSpMk id="79" creationId="{BADF8EFF-56D5-41EF-814E-B3A91BCC7A15}"/>
          </ac:cxnSpMkLst>
        </pc:cxnChg>
      </pc:sldChg>
      <pc:sldChg chg="delSp modSp add mod ord">
        <pc:chgData name="Isabell Morhard" userId="77455699c2c55d77" providerId="LiveId" clId="{EF3EBF52-FBD3-4BA9-A7E1-A5311B195EE1}" dt="2021-04-19T07:10:54.991" v="1207"/>
        <pc:sldMkLst>
          <pc:docMk/>
          <pc:sldMk cId="574906628" sldId="369"/>
        </pc:sldMkLst>
        <pc:spChg chg="mod">
          <ac:chgData name="Isabell Morhard" userId="77455699c2c55d77" providerId="LiveId" clId="{EF3EBF52-FBD3-4BA9-A7E1-A5311B195EE1}" dt="2021-04-19T07:10:54.991" v="1207"/>
          <ac:spMkLst>
            <pc:docMk/>
            <pc:sldMk cId="574906628" sldId="369"/>
            <ac:spMk id="12" creationId="{4209ACAC-8B84-474E-859F-D0601AF4A22C}"/>
          </ac:spMkLst>
        </pc:spChg>
        <pc:spChg chg="mod">
          <ac:chgData name="Isabell Morhard" userId="77455699c2c55d77" providerId="LiveId" clId="{EF3EBF52-FBD3-4BA9-A7E1-A5311B195EE1}" dt="2021-04-19T07:10:09.624" v="1197"/>
          <ac:spMkLst>
            <pc:docMk/>
            <pc:sldMk cId="574906628" sldId="369"/>
            <ac:spMk id="13" creationId="{7DFCB9B4-CA11-4977-AEA0-A8300496973E}"/>
          </ac:spMkLst>
        </pc:spChg>
        <pc:spChg chg="mod">
          <ac:chgData name="Isabell Morhard" userId="77455699c2c55d77" providerId="LiveId" clId="{EF3EBF52-FBD3-4BA9-A7E1-A5311B195EE1}" dt="2021-04-19T07:10:51.498" v="1206" actId="14100"/>
          <ac:spMkLst>
            <pc:docMk/>
            <pc:sldMk cId="574906628" sldId="369"/>
            <ac:spMk id="14" creationId="{89E2CD2C-22F4-411C-AEA7-23040783F969}"/>
          </ac:spMkLst>
        </pc:spChg>
        <pc:spChg chg="del">
          <ac:chgData name="Isabell Morhard" userId="77455699c2c55d77" providerId="LiveId" clId="{EF3EBF52-FBD3-4BA9-A7E1-A5311B195EE1}" dt="2021-04-19T07:10:28.252" v="1201" actId="478"/>
          <ac:spMkLst>
            <pc:docMk/>
            <pc:sldMk cId="574906628" sldId="369"/>
            <ac:spMk id="15" creationId="{8A71951E-9AA6-42F5-80C0-A97876A5F6E6}"/>
          </ac:spMkLst>
        </pc:spChg>
        <pc:spChg chg="mod">
          <ac:chgData name="Isabell Morhard" userId="77455699c2c55d77" providerId="LiveId" clId="{EF3EBF52-FBD3-4BA9-A7E1-A5311B195EE1}" dt="2021-04-19T07:10:38.879" v="1204" actId="14100"/>
          <ac:spMkLst>
            <pc:docMk/>
            <pc:sldMk cId="574906628" sldId="369"/>
            <ac:spMk id="16" creationId="{80B7F9D1-7689-4BD8-A100-D6FABA5BB553}"/>
          </ac:spMkLst>
        </pc:spChg>
        <pc:spChg chg="del">
          <ac:chgData name="Isabell Morhard" userId="77455699c2c55d77" providerId="LiveId" clId="{EF3EBF52-FBD3-4BA9-A7E1-A5311B195EE1}" dt="2021-04-19T07:10:22.655" v="1199" actId="478"/>
          <ac:spMkLst>
            <pc:docMk/>
            <pc:sldMk cId="574906628" sldId="369"/>
            <ac:spMk id="17" creationId="{E75E5B5C-E30F-4641-88FF-747BE185B2F6}"/>
          </ac:spMkLst>
        </pc:spChg>
        <pc:spChg chg="mod">
          <ac:chgData name="Isabell Morhard" userId="77455699c2c55d77" providerId="LiveId" clId="{EF3EBF52-FBD3-4BA9-A7E1-A5311B195EE1}" dt="2021-04-19T07:07:01.215" v="1171"/>
          <ac:spMkLst>
            <pc:docMk/>
            <pc:sldMk cId="574906628" sldId="369"/>
            <ac:spMk id="18" creationId="{5421F806-49B3-4C53-A8F2-ECDF236FB8FE}"/>
          </ac:spMkLst>
        </pc:spChg>
        <pc:spChg chg="mod">
          <ac:chgData name="Isabell Morhard" userId="77455699c2c55d77" providerId="LiveId" clId="{EF3EBF52-FBD3-4BA9-A7E1-A5311B195EE1}" dt="2021-04-19T07:07:37.488" v="1190" actId="20577"/>
          <ac:spMkLst>
            <pc:docMk/>
            <pc:sldMk cId="574906628" sldId="369"/>
            <ac:spMk id="20" creationId="{07913C1E-F0AE-4E75-ACA4-5ED6E967DF8B}"/>
          </ac:spMkLst>
        </pc:spChg>
        <pc:spChg chg="mod">
          <ac:chgData name="Isabell Morhard" userId="77455699c2c55d77" providerId="LiveId" clId="{EF3EBF52-FBD3-4BA9-A7E1-A5311B195EE1}" dt="2021-04-19T07:07:07.171" v="1172"/>
          <ac:spMkLst>
            <pc:docMk/>
            <pc:sldMk cId="574906628" sldId="369"/>
            <ac:spMk id="21" creationId="{AAA62F80-4CF0-43BE-9EFC-E98C992A38FD}"/>
          </ac:spMkLst>
        </pc:spChg>
        <pc:spChg chg="mod">
          <ac:chgData name="Isabell Morhard" userId="77455699c2c55d77" providerId="LiveId" clId="{EF3EBF52-FBD3-4BA9-A7E1-A5311B195EE1}" dt="2021-04-19T07:07:45.088" v="1191"/>
          <ac:spMkLst>
            <pc:docMk/>
            <pc:sldMk cId="574906628" sldId="369"/>
            <ac:spMk id="22" creationId="{6267CC27-1275-4241-AE64-DB700C140EC1}"/>
          </ac:spMkLst>
        </pc:spChg>
        <pc:spChg chg="mod">
          <ac:chgData name="Isabell Morhard" userId="77455699c2c55d77" providerId="LiveId" clId="{EF3EBF52-FBD3-4BA9-A7E1-A5311B195EE1}" dt="2021-04-19T07:06:54.317" v="1170" actId="20577"/>
          <ac:spMkLst>
            <pc:docMk/>
            <pc:sldMk cId="574906628" sldId="369"/>
            <ac:spMk id="23" creationId="{09B48508-D0CA-498C-ABD9-E834E632E712}"/>
          </ac:spMkLst>
        </pc:spChg>
        <pc:spChg chg="mod">
          <ac:chgData name="Isabell Morhard" userId="77455699c2c55d77" providerId="LiveId" clId="{EF3EBF52-FBD3-4BA9-A7E1-A5311B195EE1}" dt="2021-04-19T07:07:12.081" v="1173"/>
          <ac:spMkLst>
            <pc:docMk/>
            <pc:sldMk cId="574906628" sldId="369"/>
            <ac:spMk id="24" creationId="{5DCD1190-5087-4573-9947-BBC911EFA020}"/>
          </ac:spMkLst>
        </pc:spChg>
        <pc:spChg chg="mod">
          <ac:chgData name="Isabell Morhard" userId="77455699c2c55d77" providerId="LiveId" clId="{EF3EBF52-FBD3-4BA9-A7E1-A5311B195EE1}" dt="2021-04-19T07:07:52.307" v="1193"/>
          <ac:spMkLst>
            <pc:docMk/>
            <pc:sldMk cId="574906628" sldId="369"/>
            <ac:spMk id="25" creationId="{ABD701C6-0938-4734-9375-145CB58123CC}"/>
          </ac:spMkLst>
        </pc:spChg>
        <pc:spChg chg="mod">
          <ac:chgData name="Isabell Morhard" userId="77455699c2c55d77" providerId="LiveId" clId="{EF3EBF52-FBD3-4BA9-A7E1-A5311B195EE1}" dt="2021-04-19T07:07:48.496" v="1192"/>
          <ac:spMkLst>
            <pc:docMk/>
            <pc:sldMk cId="574906628" sldId="369"/>
            <ac:spMk id="26" creationId="{C8B8966C-3EF5-4BDB-900A-19648D136356}"/>
          </ac:spMkLst>
        </pc:spChg>
        <pc:cxnChg chg="del mod">
          <ac:chgData name="Isabell Morhard" userId="77455699c2c55d77" providerId="LiveId" clId="{EF3EBF52-FBD3-4BA9-A7E1-A5311B195EE1}" dt="2021-04-19T07:10:29.785" v="1202" actId="478"/>
          <ac:cxnSpMkLst>
            <pc:docMk/>
            <pc:sldMk cId="574906628" sldId="369"/>
            <ac:cxnSpMk id="35" creationId="{37EF3C51-1CF4-44F6-AEA6-C17B41397157}"/>
          </ac:cxnSpMkLst>
        </pc:cxnChg>
        <pc:cxnChg chg="del">
          <ac:chgData name="Isabell Morhard" userId="77455699c2c55d77" providerId="LiveId" clId="{EF3EBF52-FBD3-4BA9-A7E1-A5311B195EE1}" dt="2021-04-19T07:10:24.762" v="1200" actId="478"/>
          <ac:cxnSpMkLst>
            <pc:docMk/>
            <pc:sldMk cId="574906628" sldId="369"/>
            <ac:cxnSpMk id="41" creationId="{FB51E616-E1D2-40EF-961B-7DA997E509E0}"/>
          </ac:cxnSpMkLst>
        </pc:cxnChg>
        <pc:cxnChg chg="del">
          <ac:chgData name="Isabell Morhard" userId="77455699c2c55d77" providerId="LiveId" clId="{EF3EBF52-FBD3-4BA9-A7E1-A5311B195EE1}" dt="2021-04-19T07:10:31.845" v="1203" actId="478"/>
          <ac:cxnSpMkLst>
            <pc:docMk/>
            <pc:sldMk cId="574906628" sldId="369"/>
            <ac:cxnSpMk id="47" creationId="{18B2AB9A-2833-4BA6-953F-8BD3C14FD5DD}"/>
          </ac:cxnSpMkLst>
        </pc:cxnChg>
        <pc:cxnChg chg="mod">
          <ac:chgData name="Isabell Morhard" userId="77455699c2c55d77" providerId="LiveId" clId="{EF3EBF52-FBD3-4BA9-A7E1-A5311B195EE1}" dt="2021-04-19T07:07:17.400" v="1175" actId="1076"/>
          <ac:cxnSpMkLst>
            <pc:docMk/>
            <pc:sldMk cId="574906628" sldId="369"/>
            <ac:cxnSpMk id="54" creationId="{ED5642C9-5FD7-4B43-83D1-586B16C507CD}"/>
          </ac:cxnSpMkLst>
        </pc:cxnChg>
      </pc:sldChg>
      <pc:sldChg chg="add del ord">
        <pc:chgData name="Isabell Morhard" userId="77455699c2c55d77" providerId="LiveId" clId="{EF3EBF52-FBD3-4BA9-A7E1-A5311B195EE1}" dt="2021-04-19T06:59:31.623" v="985" actId="47"/>
        <pc:sldMkLst>
          <pc:docMk/>
          <pc:sldMk cId="4238433779" sldId="369"/>
        </pc:sldMkLst>
      </pc:sldChg>
      <pc:sldChg chg="add">
        <pc:chgData name="Isabell Morhard" userId="77455699c2c55d77" providerId="LiveId" clId="{EF3EBF52-FBD3-4BA9-A7E1-A5311B195EE1}" dt="2021-04-19T07:09:48.611" v="1196" actId="2890"/>
        <pc:sldMkLst>
          <pc:docMk/>
          <pc:sldMk cId="1065882592" sldId="37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3F2B94-2E43-4CE1-83C7-7968E39BABCB}" type="doc">
      <dgm:prSet loTypeId="urn:microsoft.com/office/officeart/2005/8/layout/cycle4" loCatId="matrix" qsTypeId="urn:microsoft.com/office/officeart/2005/8/quickstyle/simple3" qsCatId="simple" csTypeId="urn:microsoft.com/office/officeart/2005/8/colors/colorful5" csCatId="colorful" phldr="1"/>
      <dgm:spPr/>
      <dgm:t>
        <a:bodyPr/>
        <a:lstStyle/>
        <a:p>
          <a:endParaRPr lang="de-DE"/>
        </a:p>
      </dgm:t>
    </dgm:pt>
    <dgm:pt modelId="{9055B60A-16B8-4569-916B-8F96B704246A}">
      <dgm:prSet phldrT="[Text]"/>
      <dgm:spPr>
        <a:solidFill>
          <a:schemeClr val="bg1">
            <a:lumMod val="50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5</a:t>
          </a:r>
        </a:p>
        <a:p>
          <a:pPr algn="ctr"/>
          <a:r>
            <a:rPr lang="de-DE"/>
            <a:t>Den Index-Prozess evaluieren</a:t>
          </a:r>
        </a:p>
      </dgm:t>
    </dgm:pt>
    <dgm:pt modelId="{5AB45AEA-F9C0-4DC0-BDF8-5F4E011F627C}" type="parTrans" cxnId="{9B62FF20-6179-4F7A-B239-F831DCE9F5A0}">
      <dgm:prSet/>
      <dgm:spPr/>
      <dgm:t>
        <a:bodyPr/>
        <a:lstStyle/>
        <a:p>
          <a:pPr algn="ctr"/>
          <a:endParaRPr lang="de-DE"/>
        </a:p>
      </dgm:t>
    </dgm:pt>
    <dgm:pt modelId="{1E5246DF-DC6F-4D4B-BCEC-70CF7C3C22A5}" type="sibTrans" cxnId="{9B62FF20-6179-4F7A-B239-F831DCE9F5A0}">
      <dgm:prSet/>
      <dgm:spPr/>
      <dgm:t>
        <a:bodyPr/>
        <a:lstStyle/>
        <a:p>
          <a:pPr algn="ctr"/>
          <a:endParaRPr lang="de-DE"/>
        </a:p>
      </dgm:t>
    </dgm:pt>
    <dgm:pt modelId="{F9B8FCD1-7B02-4E85-B2E7-46501FFD8879}">
      <dgm:prSet phldrT="[Text]"/>
      <dgm:spPr>
        <a:solidFill>
          <a:schemeClr val="bg1">
            <a:lumMod val="8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dirty="0"/>
            <a:t>Phase 2</a:t>
          </a:r>
          <a:r>
            <a:rPr lang="de-DE" dirty="0"/>
            <a:t> </a:t>
          </a:r>
        </a:p>
        <a:p>
          <a:pPr algn="ctr"/>
          <a:r>
            <a:rPr lang="de-DE" dirty="0"/>
            <a:t>Die </a:t>
          </a:r>
          <a:r>
            <a:rPr lang="de-DE" dirty="0" err="1"/>
            <a:t>Einrich-tungssituation</a:t>
          </a:r>
          <a:r>
            <a:rPr lang="de-DE" dirty="0"/>
            <a:t> beleuchten </a:t>
          </a:r>
        </a:p>
      </dgm:t>
    </dgm:pt>
    <dgm:pt modelId="{1129D884-CCBE-4848-9A91-0588663BEA69}" type="parTrans" cxnId="{C5BAFBFA-01F8-4000-9F7D-004D1DEA4429}">
      <dgm:prSet/>
      <dgm:spPr/>
      <dgm:t>
        <a:bodyPr/>
        <a:lstStyle/>
        <a:p>
          <a:pPr algn="ctr"/>
          <a:endParaRPr lang="de-DE"/>
        </a:p>
      </dgm:t>
    </dgm:pt>
    <dgm:pt modelId="{FAC82C67-A8BE-4DF5-949B-73F2CF7E57E2}" type="sibTrans" cxnId="{C5BAFBFA-01F8-4000-9F7D-004D1DEA4429}">
      <dgm:prSet/>
      <dgm:spPr/>
      <dgm:t>
        <a:bodyPr/>
        <a:lstStyle/>
        <a:p>
          <a:pPr algn="ctr"/>
          <a:endParaRPr lang="de-DE"/>
        </a:p>
      </dgm:t>
    </dgm:pt>
    <dgm:pt modelId="{6A273D06-0861-4D7A-9172-D626C52959A4}">
      <dgm:prSet phldrT="[Text]"/>
      <dgm:spPr>
        <a:solidFill>
          <a:schemeClr val="bg1">
            <a:lumMod val="7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3</a:t>
          </a:r>
        </a:p>
        <a:p>
          <a:pPr algn="ctr"/>
          <a:r>
            <a:rPr lang="de-DE"/>
            <a:t>Einen inklusiven Plan entwerfen</a:t>
          </a:r>
        </a:p>
      </dgm:t>
    </dgm:pt>
    <dgm:pt modelId="{8A3BAF19-88A1-4F32-826B-C4A6CF3DE020}" type="parTrans" cxnId="{1CC7C350-C5AD-42D3-9248-58C832B9080A}">
      <dgm:prSet/>
      <dgm:spPr/>
      <dgm:t>
        <a:bodyPr/>
        <a:lstStyle/>
        <a:p>
          <a:pPr algn="ctr"/>
          <a:endParaRPr lang="de-DE"/>
        </a:p>
      </dgm:t>
    </dgm:pt>
    <dgm:pt modelId="{476EBE6C-6278-4C1C-8FCC-762713A0FD3E}" type="sibTrans" cxnId="{1CC7C350-C5AD-42D3-9248-58C832B9080A}">
      <dgm:prSet/>
      <dgm:spPr/>
      <dgm:t>
        <a:bodyPr/>
        <a:lstStyle/>
        <a:p>
          <a:pPr algn="ctr"/>
          <a:endParaRPr lang="de-DE"/>
        </a:p>
      </dgm:t>
    </dgm:pt>
    <dgm:pt modelId="{BF15C5AD-2576-4E98-AC42-B307ABE7BA0E}">
      <dgm:prSet phldrT="[Text]"/>
      <dgm:spPr>
        <a:solidFill>
          <a:schemeClr val="bg1">
            <a:lumMod val="6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4</a:t>
          </a:r>
        </a:p>
        <a:p>
          <a:pPr algn="ctr"/>
          <a:r>
            <a:rPr lang="de-DE"/>
            <a:t>Den inklusiven Plan in die Praxis umsetzen</a:t>
          </a:r>
        </a:p>
      </dgm:t>
    </dgm:pt>
    <dgm:pt modelId="{8AE9CDE1-6D3D-4043-A938-5B98B2D42896}" type="sibTrans" cxnId="{578B2474-5FE8-408E-85CD-26ECDE51C444}">
      <dgm:prSet/>
      <dgm:spPr/>
      <dgm:t>
        <a:bodyPr/>
        <a:lstStyle/>
        <a:p>
          <a:pPr algn="ctr"/>
          <a:endParaRPr lang="de-DE"/>
        </a:p>
      </dgm:t>
    </dgm:pt>
    <dgm:pt modelId="{2715BB42-8503-4D30-B68D-729B10430E46}" type="parTrans" cxnId="{578B2474-5FE8-408E-85CD-26ECDE51C444}">
      <dgm:prSet/>
      <dgm:spPr/>
      <dgm:t>
        <a:bodyPr/>
        <a:lstStyle/>
        <a:p>
          <a:pPr algn="ctr"/>
          <a:endParaRPr lang="de-DE"/>
        </a:p>
      </dgm:t>
    </dgm:pt>
    <dgm:pt modelId="{9C189CBF-E70D-46AF-9250-3ABA59B8635A}">
      <dgm:prSet/>
      <dgm:spPr/>
      <dgm:t>
        <a:bodyPr/>
        <a:lstStyle/>
        <a:p>
          <a:endParaRPr lang="de-DE"/>
        </a:p>
      </dgm:t>
    </dgm:pt>
    <dgm:pt modelId="{A527FD06-9939-47F8-B5FA-3D6E095BE378}" type="parTrans" cxnId="{2955A6D2-79B5-491F-8FAC-FBA11B08648C}">
      <dgm:prSet/>
      <dgm:spPr/>
      <dgm:t>
        <a:bodyPr/>
        <a:lstStyle/>
        <a:p>
          <a:endParaRPr lang="de-DE"/>
        </a:p>
      </dgm:t>
    </dgm:pt>
    <dgm:pt modelId="{BC8F3541-9E50-41BE-90D5-8CB08D87E3C7}" type="sibTrans" cxnId="{2955A6D2-79B5-491F-8FAC-FBA11B08648C}">
      <dgm:prSet/>
      <dgm:spPr/>
      <dgm:t>
        <a:bodyPr/>
        <a:lstStyle/>
        <a:p>
          <a:endParaRPr lang="de-DE"/>
        </a:p>
      </dgm:t>
    </dgm:pt>
    <dgm:pt modelId="{ADBB5C7A-92AA-4E0B-B351-CA03D533CD7B}">
      <dgm:prSet/>
      <dgm:spPr/>
      <dgm:t>
        <a:bodyPr/>
        <a:lstStyle/>
        <a:p>
          <a:endParaRPr lang="de-DE"/>
        </a:p>
      </dgm:t>
    </dgm:pt>
    <dgm:pt modelId="{E6D052BD-565D-4586-B710-FA1012320944}" type="parTrans" cxnId="{635AB945-C370-407D-8FAC-30DF6DEC5ADE}">
      <dgm:prSet/>
      <dgm:spPr/>
      <dgm:t>
        <a:bodyPr/>
        <a:lstStyle/>
        <a:p>
          <a:endParaRPr lang="de-DE"/>
        </a:p>
      </dgm:t>
    </dgm:pt>
    <dgm:pt modelId="{53216836-5F73-4B52-91E0-5645B7AA5264}" type="sibTrans" cxnId="{635AB945-C370-407D-8FAC-30DF6DEC5ADE}">
      <dgm:prSet/>
      <dgm:spPr/>
      <dgm:t>
        <a:bodyPr/>
        <a:lstStyle/>
        <a:p>
          <a:endParaRPr lang="de-DE"/>
        </a:p>
      </dgm:t>
    </dgm:pt>
    <dgm:pt modelId="{182D639F-B6D9-4821-A84E-7D8FF9745559}" type="pres">
      <dgm:prSet presAssocID="{B93F2B94-2E43-4CE1-83C7-7968E39BABCB}" presName="cycleMatrixDiagram" presStyleCnt="0">
        <dgm:presLayoutVars>
          <dgm:chMax val="1"/>
          <dgm:dir/>
          <dgm:animLvl val="lvl"/>
          <dgm:resizeHandles val="exact"/>
        </dgm:presLayoutVars>
      </dgm:prSet>
      <dgm:spPr/>
    </dgm:pt>
    <dgm:pt modelId="{432BCD54-C4FE-4298-918C-2A7B1FCDD24A}" type="pres">
      <dgm:prSet presAssocID="{B93F2B94-2E43-4CE1-83C7-7968E39BABCB}" presName="children" presStyleCnt="0"/>
      <dgm:spPr/>
    </dgm:pt>
    <dgm:pt modelId="{6EE4D042-99EB-45B1-A180-25CF6602D825}" type="pres">
      <dgm:prSet presAssocID="{B93F2B94-2E43-4CE1-83C7-7968E39BABCB}" presName="childPlaceholder" presStyleCnt="0"/>
      <dgm:spPr/>
    </dgm:pt>
    <dgm:pt modelId="{3F984AFF-778C-49C8-BFFF-9126166D598B}" type="pres">
      <dgm:prSet presAssocID="{B93F2B94-2E43-4CE1-83C7-7968E39BABCB}" presName="circle" presStyleCnt="0"/>
      <dgm:spPr/>
    </dgm:pt>
    <dgm:pt modelId="{96569E90-5A5E-42FB-A9AA-21E980F1D60B}" type="pres">
      <dgm:prSet presAssocID="{B93F2B94-2E43-4CE1-83C7-7968E39BABCB}" presName="quadrant1" presStyleLbl="node1" presStyleIdx="0" presStyleCnt="4">
        <dgm:presLayoutVars>
          <dgm:chMax val="1"/>
          <dgm:bulletEnabled val="1"/>
        </dgm:presLayoutVars>
      </dgm:prSet>
      <dgm:spPr/>
    </dgm:pt>
    <dgm:pt modelId="{B1CD7DAC-DC38-4DBA-8D19-242A3EE9100E}" type="pres">
      <dgm:prSet presAssocID="{B93F2B94-2E43-4CE1-83C7-7968E39BABCB}" presName="quadrant2" presStyleLbl="node1" presStyleIdx="1" presStyleCnt="4">
        <dgm:presLayoutVars>
          <dgm:chMax val="1"/>
          <dgm:bulletEnabled val="1"/>
        </dgm:presLayoutVars>
      </dgm:prSet>
      <dgm:spPr/>
    </dgm:pt>
    <dgm:pt modelId="{58FBDBC0-2145-46B5-AEAB-8010B3F00BE9}" type="pres">
      <dgm:prSet presAssocID="{B93F2B94-2E43-4CE1-83C7-7968E39BABCB}" presName="quadrant3" presStyleLbl="node1" presStyleIdx="2" presStyleCnt="4">
        <dgm:presLayoutVars>
          <dgm:chMax val="1"/>
          <dgm:bulletEnabled val="1"/>
        </dgm:presLayoutVars>
      </dgm:prSet>
      <dgm:spPr/>
    </dgm:pt>
    <dgm:pt modelId="{1081861C-32CA-4E3F-B5CC-50C804DA8BF7}" type="pres">
      <dgm:prSet presAssocID="{B93F2B94-2E43-4CE1-83C7-7968E39BABCB}" presName="quadrant4" presStyleLbl="node1" presStyleIdx="3" presStyleCnt="4">
        <dgm:presLayoutVars>
          <dgm:chMax val="1"/>
          <dgm:bulletEnabled val="1"/>
        </dgm:presLayoutVars>
      </dgm:prSet>
      <dgm:spPr/>
    </dgm:pt>
    <dgm:pt modelId="{1B3CAE03-1F96-4D83-B10B-D779B5BE2F69}" type="pres">
      <dgm:prSet presAssocID="{B93F2B94-2E43-4CE1-83C7-7968E39BABCB}" presName="quadrantPlaceholder" presStyleCnt="0"/>
      <dgm:spPr/>
    </dgm:pt>
    <dgm:pt modelId="{95B8400D-EF9F-443C-A240-CF45BF2D4D96}" type="pres">
      <dgm:prSet presAssocID="{B93F2B94-2E43-4CE1-83C7-7968E39BABCB}" presName="center1" presStyleLbl="fgShp" presStyleIdx="0" presStyleCnt="2"/>
      <dgm:spPr/>
    </dgm:pt>
    <dgm:pt modelId="{7FC17D0A-D6B6-4C6C-8FE4-80D68FD24799}" type="pres">
      <dgm:prSet presAssocID="{B93F2B94-2E43-4CE1-83C7-7968E39BABCB}" presName="center2" presStyleLbl="fgShp" presStyleIdx="1" presStyleCnt="2"/>
      <dgm:spPr/>
    </dgm:pt>
  </dgm:ptLst>
  <dgm:cxnLst>
    <dgm:cxn modelId="{9B62FF20-6179-4F7A-B239-F831DCE9F5A0}" srcId="{B93F2B94-2E43-4CE1-83C7-7968E39BABCB}" destId="{9055B60A-16B8-4569-916B-8F96B704246A}" srcOrd="0" destOrd="0" parTransId="{5AB45AEA-F9C0-4DC0-BDF8-5F4E011F627C}" sibTransId="{1E5246DF-DC6F-4D4B-BCEC-70CF7C3C22A5}"/>
    <dgm:cxn modelId="{635AB945-C370-407D-8FAC-30DF6DEC5ADE}" srcId="{B93F2B94-2E43-4CE1-83C7-7968E39BABCB}" destId="{ADBB5C7A-92AA-4E0B-B351-CA03D533CD7B}" srcOrd="5" destOrd="0" parTransId="{E6D052BD-565D-4586-B710-FA1012320944}" sibTransId="{53216836-5F73-4B52-91E0-5645B7AA5264}"/>
    <dgm:cxn modelId="{1CC7C350-C5AD-42D3-9248-58C832B9080A}" srcId="{B93F2B94-2E43-4CE1-83C7-7968E39BABCB}" destId="{6A273D06-0861-4D7A-9172-D626C52959A4}" srcOrd="2" destOrd="0" parTransId="{8A3BAF19-88A1-4F32-826B-C4A6CF3DE020}" sibTransId="{476EBE6C-6278-4C1C-8FCC-762713A0FD3E}"/>
    <dgm:cxn modelId="{CF4F3858-DCA2-4ECD-83AA-070BB1E594EB}" type="presOf" srcId="{F9B8FCD1-7B02-4E85-B2E7-46501FFD8879}" destId="{B1CD7DAC-DC38-4DBA-8D19-242A3EE9100E}" srcOrd="0" destOrd="0" presId="urn:microsoft.com/office/officeart/2005/8/layout/cycle4"/>
    <dgm:cxn modelId="{578B2474-5FE8-408E-85CD-26ECDE51C444}" srcId="{B93F2B94-2E43-4CE1-83C7-7968E39BABCB}" destId="{BF15C5AD-2576-4E98-AC42-B307ABE7BA0E}" srcOrd="3" destOrd="0" parTransId="{2715BB42-8503-4D30-B68D-729B10430E46}" sibTransId="{8AE9CDE1-6D3D-4043-A938-5B98B2D42896}"/>
    <dgm:cxn modelId="{307A4C7D-F286-401D-8F67-A7C41561DB95}" type="presOf" srcId="{BF15C5AD-2576-4E98-AC42-B307ABE7BA0E}" destId="{1081861C-32CA-4E3F-B5CC-50C804DA8BF7}" srcOrd="0" destOrd="0" presId="urn:microsoft.com/office/officeart/2005/8/layout/cycle4"/>
    <dgm:cxn modelId="{8A1C3A7E-E83E-49DB-B7AE-E2AB63A49DFA}" type="presOf" srcId="{9055B60A-16B8-4569-916B-8F96B704246A}" destId="{96569E90-5A5E-42FB-A9AA-21E980F1D60B}" srcOrd="0" destOrd="0" presId="urn:microsoft.com/office/officeart/2005/8/layout/cycle4"/>
    <dgm:cxn modelId="{29C55392-6EC5-49B6-AB18-998481C750D2}" type="presOf" srcId="{6A273D06-0861-4D7A-9172-D626C52959A4}" destId="{58FBDBC0-2145-46B5-AEAB-8010B3F00BE9}" srcOrd="0" destOrd="0" presId="urn:microsoft.com/office/officeart/2005/8/layout/cycle4"/>
    <dgm:cxn modelId="{2955A6D2-79B5-491F-8FAC-FBA11B08648C}" srcId="{B93F2B94-2E43-4CE1-83C7-7968E39BABCB}" destId="{9C189CBF-E70D-46AF-9250-3ABA59B8635A}" srcOrd="4" destOrd="0" parTransId="{A527FD06-9939-47F8-B5FA-3D6E095BE378}" sibTransId="{BC8F3541-9E50-41BE-90D5-8CB08D87E3C7}"/>
    <dgm:cxn modelId="{8D021DF8-9B8D-4492-800C-D12438CDA7A6}" type="presOf" srcId="{B93F2B94-2E43-4CE1-83C7-7968E39BABCB}" destId="{182D639F-B6D9-4821-A84E-7D8FF9745559}" srcOrd="0" destOrd="0" presId="urn:microsoft.com/office/officeart/2005/8/layout/cycle4"/>
    <dgm:cxn modelId="{C5BAFBFA-01F8-4000-9F7D-004D1DEA4429}" srcId="{B93F2B94-2E43-4CE1-83C7-7968E39BABCB}" destId="{F9B8FCD1-7B02-4E85-B2E7-46501FFD8879}" srcOrd="1" destOrd="0" parTransId="{1129D884-CCBE-4848-9A91-0588663BEA69}" sibTransId="{FAC82C67-A8BE-4DF5-949B-73F2CF7E57E2}"/>
    <dgm:cxn modelId="{FAED082E-A5F2-4B8C-AD20-F727EE3C747D}" type="presParOf" srcId="{182D639F-B6D9-4821-A84E-7D8FF9745559}" destId="{432BCD54-C4FE-4298-918C-2A7B1FCDD24A}" srcOrd="0" destOrd="0" presId="urn:microsoft.com/office/officeart/2005/8/layout/cycle4"/>
    <dgm:cxn modelId="{86F8CDAF-31BF-4BBB-B28D-442561285FC1}" type="presParOf" srcId="{432BCD54-C4FE-4298-918C-2A7B1FCDD24A}" destId="{6EE4D042-99EB-45B1-A180-25CF6602D825}" srcOrd="0" destOrd="0" presId="urn:microsoft.com/office/officeart/2005/8/layout/cycle4"/>
    <dgm:cxn modelId="{4CF3328C-BD74-4570-A496-B4510AFB24A6}" type="presParOf" srcId="{182D639F-B6D9-4821-A84E-7D8FF9745559}" destId="{3F984AFF-778C-49C8-BFFF-9126166D598B}" srcOrd="1" destOrd="0" presId="urn:microsoft.com/office/officeart/2005/8/layout/cycle4"/>
    <dgm:cxn modelId="{FDC515ED-223E-48A2-81F6-95BC0A73E44D}" type="presParOf" srcId="{3F984AFF-778C-49C8-BFFF-9126166D598B}" destId="{96569E90-5A5E-42FB-A9AA-21E980F1D60B}" srcOrd="0" destOrd="0" presId="urn:microsoft.com/office/officeart/2005/8/layout/cycle4"/>
    <dgm:cxn modelId="{A58EA6B4-DC4A-430E-9407-2CE71FDCC8F4}" type="presParOf" srcId="{3F984AFF-778C-49C8-BFFF-9126166D598B}" destId="{B1CD7DAC-DC38-4DBA-8D19-242A3EE9100E}" srcOrd="1" destOrd="0" presId="urn:microsoft.com/office/officeart/2005/8/layout/cycle4"/>
    <dgm:cxn modelId="{5BD49351-7E15-4A19-8EFC-C2D2E942775E}" type="presParOf" srcId="{3F984AFF-778C-49C8-BFFF-9126166D598B}" destId="{58FBDBC0-2145-46B5-AEAB-8010B3F00BE9}" srcOrd="2" destOrd="0" presId="urn:microsoft.com/office/officeart/2005/8/layout/cycle4"/>
    <dgm:cxn modelId="{B227B948-BC45-446B-9699-72229B0138CD}" type="presParOf" srcId="{3F984AFF-778C-49C8-BFFF-9126166D598B}" destId="{1081861C-32CA-4E3F-B5CC-50C804DA8BF7}" srcOrd="3" destOrd="0" presId="urn:microsoft.com/office/officeart/2005/8/layout/cycle4"/>
    <dgm:cxn modelId="{9AB60C97-1F28-4284-9410-1DC506701375}" type="presParOf" srcId="{3F984AFF-778C-49C8-BFFF-9126166D598B}" destId="{1B3CAE03-1F96-4D83-B10B-D779B5BE2F69}" srcOrd="4" destOrd="0" presId="urn:microsoft.com/office/officeart/2005/8/layout/cycle4"/>
    <dgm:cxn modelId="{056144D9-0C12-4761-B602-DAB4F7B409A6}" type="presParOf" srcId="{182D639F-B6D9-4821-A84E-7D8FF9745559}" destId="{95B8400D-EF9F-443C-A240-CF45BF2D4D96}" srcOrd="2" destOrd="0" presId="urn:microsoft.com/office/officeart/2005/8/layout/cycle4"/>
    <dgm:cxn modelId="{41B01622-809E-4507-A0BA-E2EF214C5EE7}" type="presParOf" srcId="{182D639F-B6D9-4821-A84E-7D8FF9745559}" destId="{7FC17D0A-D6B6-4C6C-8FE4-80D68FD24799}" srcOrd="3" destOrd="0" presId="urn:microsoft.com/office/officeart/2005/8/layout/cycle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3F2B94-2E43-4CE1-83C7-7968E39BABCB}" type="doc">
      <dgm:prSet loTypeId="urn:microsoft.com/office/officeart/2005/8/layout/cycle4" loCatId="matrix" qsTypeId="urn:microsoft.com/office/officeart/2005/8/quickstyle/simple3" qsCatId="simple" csTypeId="urn:microsoft.com/office/officeart/2005/8/colors/colorful5" csCatId="colorful" phldr="1"/>
      <dgm:spPr/>
      <dgm:t>
        <a:bodyPr/>
        <a:lstStyle/>
        <a:p>
          <a:endParaRPr lang="de-DE"/>
        </a:p>
      </dgm:t>
    </dgm:pt>
    <dgm:pt modelId="{9055B60A-16B8-4569-916B-8F96B704246A}">
      <dgm:prSet phldrT="[Text]"/>
      <dgm:spPr>
        <a:solidFill>
          <a:schemeClr val="bg1">
            <a:lumMod val="50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5</a:t>
          </a:r>
        </a:p>
        <a:p>
          <a:pPr algn="ctr"/>
          <a:r>
            <a:rPr lang="de-DE"/>
            <a:t>Den Index-Prozess evaluieren</a:t>
          </a:r>
        </a:p>
      </dgm:t>
    </dgm:pt>
    <dgm:pt modelId="{5AB45AEA-F9C0-4DC0-BDF8-5F4E011F627C}" type="parTrans" cxnId="{9B62FF20-6179-4F7A-B239-F831DCE9F5A0}">
      <dgm:prSet/>
      <dgm:spPr/>
      <dgm:t>
        <a:bodyPr/>
        <a:lstStyle/>
        <a:p>
          <a:pPr algn="ctr"/>
          <a:endParaRPr lang="de-DE"/>
        </a:p>
      </dgm:t>
    </dgm:pt>
    <dgm:pt modelId="{1E5246DF-DC6F-4D4B-BCEC-70CF7C3C22A5}" type="sibTrans" cxnId="{9B62FF20-6179-4F7A-B239-F831DCE9F5A0}">
      <dgm:prSet/>
      <dgm:spPr/>
      <dgm:t>
        <a:bodyPr/>
        <a:lstStyle/>
        <a:p>
          <a:pPr algn="ctr"/>
          <a:endParaRPr lang="de-DE"/>
        </a:p>
      </dgm:t>
    </dgm:pt>
    <dgm:pt modelId="{F9B8FCD1-7B02-4E85-B2E7-46501FFD8879}">
      <dgm:prSet phldrT="[Text]"/>
      <dgm:spPr>
        <a:solidFill>
          <a:schemeClr val="bg1">
            <a:lumMod val="8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dirty="0"/>
            <a:t>Phase 2</a:t>
          </a:r>
          <a:r>
            <a:rPr lang="de-DE" dirty="0"/>
            <a:t> </a:t>
          </a:r>
        </a:p>
        <a:p>
          <a:pPr algn="ctr"/>
          <a:r>
            <a:rPr lang="de-DE" dirty="0"/>
            <a:t>Die </a:t>
          </a:r>
          <a:r>
            <a:rPr lang="de-DE" dirty="0" err="1"/>
            <a:t>Einrich-tungssituation</a:t>
          </a:r>
          <a:r>
            <a:rPr lang="de-DE" dirty="0"/>
            <a:t> beleuchten </a:t>
          </a:r>
        </a:p>
      </dgm:t>
    </dgm:pt>
    <dgm:pt modelId="{1129D884-CCBE-4848-9A91-0588663BEA69}" type="parTrans" cxnId="{C5BAFBFA-01F8-4000-9F7D-004D1DEA4429}">
      <dgm:prSet/>
      <dgm:spPr/>
      <dgm:t>
        <a:bodyPr/>
        <a:lstStyle/>
        <a:p>
          <a:pPr algn="ctr"/>
          <a:endParaRPr lang="de-DE"/>
        </a:p>
      </dgm:t>
    </dgm:pt>
    <dgm:pt modelId="{FAC82C67-A8BE-4DF5-949B-73F2CF7E57E2}" type="sibTrans" cxnId="{C5BAFBFA-01F8-4000-9F7D-004D1DEA4429}">
      <dgm:prSet/>
      <dgm:spPr/>
      <dgm:t>
        <a:bodyPr/>
        <a:lstStyle/>
        <a:p>
          <a:pPr algn="ctr"/>
          <a:endParaRPr lang="de-DE"/>
        </a:p>
      </dgm:t>
    </dgm:pt>
    <dgm:pt modelId="{6A273D06-0861-4D7A-9172-D626C52959A4}">
      <dgm:prSet phldrT="[Text]"/>
      <dgm:spPr>
        <a:solidFill>
          <a:schemeClr val="bg1">
            <a:lumMod val="7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3</a:t>
          </a:r>
        </a:p>
        <a:p>
          <a:pPr algn="ctr"/>
          <a:r>
            <a:rPr lang="de-DE"/>
            <a:t>Einen inklusiven Plan entwerfen</a:t>
          </a:r>
        </a:p>
      </dgm:t>
    </dgm:pt>
    <dgm:pt modelId="{8A3BAF19-88A1-4F32-826B-C4A6CF3DE020}" type="parTrans" cxnId="{1CC7C350-C5AD-42D3-9248-58C832B9080A}">
      <dgm:prSet/>
      <dgm:spPr/>
      <dgm:t>
        <a:bodyPr/>
        <a:lstStyle/>
        <a:p>
          <a:pPr algn="ctr"/>
          <a:endParaRPr lang="de-DE"/>
        </a:p>
      </dgm:t>
    </dgm:pt>
    <dgm:pt modelId="{476EBE6C-6278-4C1C-8FCC-762713A0FD3E}" type="sibTrans" cxnId="{1CC7C350-C5AD-42D3-9248-58C832B9080A}">
      <dgm:prSet/>
      <dgm:spPr/>
      <dgm:t>
        <a:bodyPr/>
        <a:lstStyle/>
        <a:p>
          <a:pPr algn="ctr"/>
          <a:endParaRPr lang="de-DE"/>
        </a:p>
      </dgm:t>
    </dgm:pt>
    <dgm:pt modelId="{BF15C5AD-2576-4E98-AC42-B307ABE7BA0E}">
      <dgm:prSet phldrT="[Text]"/>
      <dgm:spPr>
        <a:solidFill>
          <a:schemeClr val="bg1">
            <a:lumMod val="6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4</a:t>
          </a:r>
        </a:p>
        <a:p>
          <a:pPr algn="ctr"/>
          <a:r>
            <a:rPr lang="de-DE"/>
            <a:t>Den inklusiven Plan in die Praxis umsetzen</a:t>
          </a:r>
        </a:p>
      </dgm:t>
    </dgm:pt>
    <dgm:pt modelId="{8AE9CDE1-6D3D-4043-A938-5B98B2D42896}" type="sibTrans" cxnId="{578B2474-5FE8-408E-85CD-26ECDE51C444}">
      <dgm:prSet/>
      <dgm:spPr/>
      <dgm:t>
        <a:bodyPr/>
        <a:lstStyle/>
        <a:p>
          <a:pPr algn="ctr"/>
          <a:endParaRPr lang="de-DE"/>
        </a:p>
      </dgm:t>
    </dgm:pt>
    <dgm:pt modelId="{2715BB42-8503-4D30-B68D-729B10430E46}" type="parTrans" cxnId="{578B2474-5FE8-408E-85CD-26ECDE51C444}">
      <dgm:prSet/>
      <dgm:spPr/>
      <dgm:t>
        <a:bodyPr/>
        <a:lstStyle/>
        <a:p>
          <a:pPr algn="ctr"/>
          <a:endParaRPr lang="de-DE"/>
        </a:p>
      </dgm:t>
    </dgm:pt>
    <dgm:pt modelId="{9C189CBF-E70D-46AF-9250-3ABA59B8635A}">
      <dgm:prSet/>
      <dgm:spPr/>
      <dgm:t>
        <a:bodyPr/>
        <a:lstStyle/>
        <a:p>
          <a:endParaRPr lang="de-DE"/>
        </a:p>
      </dgm:t>
    </dgm:pt>
    <dgm:pt modelId="{A527FD06-9939-47F8-B5FA-3D6E095BE378}" type="parTrans" cxnId="{2955A6D2-79B5-491F-8FAC-FBA11B08648C}">
      <dgm:prSet/>
      <dgm:spPr/>
      <dgm:t>
        <a:bodyPr/>
        <a:lstStyle/>
        <a:p>
          <a:endParaRPr lang="de-DE"/>
        </a:p>
      </dgm:t>
    </dgm:pt>
    <dgm:pt modelId="{BC8F3541-9E50-41BE-90D5-8CB08D87E3C7}" type="sibTrans" cxnId="{2955A6D2-79B5-491F-8FAC-FBA11B08648C}">
      <dgm:prSet/>
      <dgm:spPr/>
      <dgm:t>
        <a:bodyPr/>
        <a:lstStyle/>
        <a:p>
          <a:endParaRPr lang="de-DE"/>
        </a:p>
      </dgm:t>
    </dgm:pt>
    <dgm:pt modelId="{ADBB5C7A-92AA-4E0B-B351-CA03D533CD7B}">
      <dgm:prSet/>
      <dgm:spPr/>
      <dgm:t>
        <a:bodyPr/>
        <a:lstStyle/>
        <a:p>
          <a:endParaRPr lang="de-DE"/>
        </a:p>
      </dgm:t>
    </dgm:pt>
    <dgm:pt modelId="{E6D052BD-565D-4586-B710-FA1012320944}" type="parTrans" cxnId="{635AB945-C370-407D-8FAC-30DF6DEC5ADE}">
      <dgm:prSet/>
      <dgm:spPr/>
      <dgm:t>
        <a:bodyPr/>
        <a:lstStyle/>
        <a:p>
          <a:endParaRPr lang="de-DE"/>
        </a:p>
      </dgm:t>
    </dgm:pt>
    <dgm:pt modelId="{53216836-5F73-4B52-91E0-5645B7AA5264}" type="sibTrans" cxnId="{635AB945-C370-407D-8FAC-30DF6DEC5ADE}">
      <dgm:prSet/>
      <dgm:spPr/>
      <dgm:t>
        <a:bodyPr/>
        <a:lstStyle/>
        <a:p>
          <a:endParaRPr lang="de-DE"/>
        </a:p>
      </dgm:t>
    </dgm:pt>
    <dgm:pt modelId="{182D639F-B6D9-4821-A84E-7D8FF9745559}" type="pres">
      <dgm:prSet presAssocID="{B93F2B94-2E43-4CE1-83C7-7968E39BABCB}" presName="cycleMatrixDiagram" presStyleCnt="0">
        <dgm:presLayoutVars>
          <dgm:chMax val="1"/>
          <dgm:dir/>
          <dgm:animLvl val="lvl"/>
          <dgm:resizeHandles val="exact"/>
        </dgm:presLayoutVars>
      </dgm:prSet>
      <dgm:spPr/>
    </dgm:pt>
    <dgm:pt modelId="{432BCD54-C4FE-4298-918C-2A7B1FCDD24A}" type="pres">
      <dgm:prSet presAssocID="{B93F2B94-2E43-4CE1-83C7-7968E39BABCB}" presName="children" presStyleCnt="0"/>
      <dgm:spPr/>
    </dgm:pt>
    <dgm:pt modelId="{6EE4D042-99EB-45B1-A180-25CF6602D825}" type="pres">
      <dgm:prSet presAssocID="{B93F2B94-2E43-4CE1-83C7-7968E39BABCB}" presName="childPlaceholder" presStyleCnt="0"/>
      <dgm:spPr/>
    </dgm:pt>
    <dgm:pt modelId="{3F984AFF-778C-49C8-BFFF-9126166D598B}" type="pres">
      <dgm:prSet presAssocID="{B93F2B94-2E43-4CE1-83C7-7968E39BABCB}" presName="circle" presStyleCnt="0"/>
      <dgm:spPr/>
    </dgm:pt>
    <dgm:pt modelId="{96569E90-5A5E-42FB-A9AA-21E980F1D60B}" type="pres">
      <dgm:prSet presAssocID="{B93F2B94-2E43-4CE1-83C7-7968E39BABCB}" presName="quadrant1" presStyleLbl="node1" presStyleIdx="0" presStyleCnt="4">
        <dgm:presLayoutVars>
          <dgm:chMax val="1"/>
          <dgm:bulletEnabled val="1"/>
        </dgm:presLayoutVars>
      </dgm:prSet>
      <dgm:spPr/>
    </dgm:pt>
    <dgm:pt modelId="{B1CD7DAC-DC38-4DBA-8D19-242A3EE9100E}" type="pres">
      <dgm:prSet presAssocID="{B93F2B94-2E43-4CE1-83C7-7968E39BABCB}" presName="quadrant2" presStyleLbl="node1" presStyleIdx="1" presStyleCnt="4">
        <dgm:presLayoutVars>
          <dgm:chMax val="1"/>
          <dgm:bulletEnabled val="1"/>
        </dgm:presLayoutVars>
      </dgm:prSet>
      <dgm:spPr/>
    </dgm:pt>
    <dgm:pt modelId="{58FBDBC0-2145-46B5-AEAB-8010B3F00BE9}" type="pres">
      <dgm:prSet presAssocID="{B93F2B94-2E43-4CE1-83C7-7968E39BABCB}" presName="quadrant3" presStyleLbl="node1" presStyleIdx="2" presStyleCnt="4">
        <dgm:presLayoutVars>
          <dgm:chMax val="1"/>
          <dgm:bulletEnabled val="1"/>
        </dgm:presLayoutVars>
      </dgm:prSet>
      <dgm:spPr/>
    </dgm:pt>
    <dgm:pt modelId="{1081861C-32CA-4E3F-B5CC-50C804DA8BF7}" type="pres">
      <dgm:prSet presAssocID="{B93F2B94-2E43-4CE1-83C7-7968E39BABCB}" presName="quadrant4" presStyleLbl="node1" presStyleIdx="3" presStyleCnt="4">
        <dgm:presLayoutVars>
          <dgm:chMax val="1"/>
          <dgm:bulletEnabled val="1"/>
        </dgm:presLayoutVars>
      </dgm:prSet>
      <dgm:spPr/>
    </dgm:pt>
    <dgm:pt modelId="{1B3CAE03-1F96-4D83-B10B-D779B5BE2F69}" type="pres">
      <dgm:prSet presAssocID="{B93F2B94-2E43-4CE1-83C7-7968E39BABCB}" presName="quadrantPlaceholder" presStyleCnt="0"/>
      <dgm:spPr/>
    </dgm:pt>
    <dgm:pt modelId="{95B8400D-EF9F-443C-A240-CF45BF2D4D96}" type="pres">
      <dgm:prSet presAssocID="{B93F2B94-2E43-4CE1-83C7-7968E39BABCB}" presName="center1" presStyleLbl="fgShp" presStyleIdx="0" presStyleCnt="2"/>
      <dgm:spPr/>
    </dgm:pt>
    <dgm:pt modelId="{7FC17D0A-D6B6-4C6C-8FE4-80D68FD24799}" type="pres">
      <dgm:prSet presAssocID="{B93F2B94-2E43-4CE1-83C7-7968E39BABCB}" presName="center2" presStyleLbl="fgShp" presStyleIdx="1" presStyleCnt="2"/>
      <dgm:spPr/>
    </dgm:pt>
  </dgm:ptLst>
  <dgm:cxnLst>
    <dgm:cxn modelId="{9B62FF20-6179-4F7A-B239-F831DCE9F5A0}" srcId="{B93F2B94-2E43-4CE1-83C7-7968E39BABCB}" destId="{9055B60A-16B8-4569-916B-8F96B704246A}" srcOrd="0" destOrd="0" parTransId="{5AB45AEA-F9C0-4DC0-BDF8-5F4E011F627C}" sibTransId="{1E5246DF-DC6F-4D4B-BCEC-70CF7C3C22A5}"/>
    <dgm:cxn modelId="{635AB945-C370-407D-8FAC-30DF6DEC5ADE}" srcId="{B93F2B94-2E43-4CE1-83C7-7968E39BABCB}" destId="{ADBB5C7A-92AA-4E0B-B351-CA03D533CD7B}" srcOrd="5" destOrd="0" parTransId="{E6D052BD-565D-4586-B710-FA1012320944}" sibTransId="{53216836-5F73-4B52-91E0-5645B7AA5264}"/>
    <dgm:cxn modelId="{1CC7C350-C5AD-42D3-9248-58C832B9080A}" srcId="{B93F2B94-2E43-4CE1-83C7-7968E39BABCB}" destId="{6A273D06-0861-4D7A-9172-D626C52959A4}" srcOrd="2" destOrd="0" parTransId="{8A3BAF19-88A1-4F32-826B-C4A6CF3DE020}" sibTransId="{476EBE6C-6278-4C1C-8FCC-762713A0FD3E}"/>
    <dgm:cxn modelId="{CF4F3858-DCA2-4ECD-83AA-070BB1E594EB}" type="presOf" srcId="{F9B8FCD1-7B02-4E85-B2E7-46501FFD8879}" destId="{B1CD7DAC-DC38-4DBA-8D19-242A3EE9100E}" srcOrd="0" destOrd="0" presId="urn:microsoft.com/office/officeart/2005/8/layout/cycle4"/>
    <dgm:cxn modelId="{578B2474-5FE8-408E-85CD-26ECDE51C444}" srcId="{B93F2B94-2E43-4CE1-83C7-7968E39BABCB}" destId="{BF15C5AD-2576-4E98-AC42-B307ABE7BA0E}" srcOrd="3" destOrd="0" parTransId="{2715BB42-8503-4D30-B68D-729B10430E46}" sibTransId="{8AE9CDE1-6D3D-4043-A938-5B98B2D42896}"/>
    <dgm:cxn modelId="{307A4C7D-F286-401D-8F67-A7C41561DB95}" type="presOf" srcId="{BF15C5AD-2576-4E98-AC42-B307ABE7BA0E}" destId="{1081861C-32CA-4E3F-B5CC-50C804DA8BF7}" srcOrd="0" destOrd="0" presId="urn:microsoft.com/office/officeart/2005/8/layout/cycle4"/>
    <dgm:cxn modelId="{8A1C3A7E-E83E-49DB-B7AE-E2AB63A49DFA}" type="presOf" srcId="{9055B60A-16B8-4569-916B-8F96B704246A}" destId="{96569E90-5A5E-42FB-A9AA-21E980F1D60B}" srcOrd="0" destOrd="0" presId="urn:microsoft.com/office/officeart/2005/8/layout/cycle4"/>
    <dgm:cxn modelId="{29C55392-6EC5-49B6-AB18-998481C750D2}" type="presOf" srcId="{6A273D06-0861-4D7A-9172-D626C52959A4}" destId="{58FBDBC0-2145-46B5-AEAB-8010B3F00BE9}" srcOrd="0" destOrd="0" presId="urn:microsoft.com/office/officeart/2005/8/layout/cycle4"/>
    <dgm:cxn modelId="{2955A6D2-79B5-491F-8FAC-FBA11B08648C}" srcId="{B93F2B94-2E43-4CE1-83C7-7968E39BABCB}" destId="{9C189CBF-E70D-46AF-9250-3ABA59B8635A}" srcOrd="4" destOrd="0" parTransId="{A527FD06-9939-47F8-B5FA-3D6E095BE378}" sibTransId="{BC8F3541-9E50-41BE-90D5-8CB08D87E3C7}"/>
    <dgm:cxn modelId="{8D021DF8-9B8D-4492-800C-D12438CDA7A6}" type="presOf" srcId="{B93F2B94-2E43-4CE1-83C7-7968E39BABCB}" destId="{182D639F-B6D9-4821-A84E-7D8FF9745559}" srcOrd="0" destOrd="0" presId="urn:microsoft.com/office/officeart/2005/8/layout/cycle4"/>
    <dgm:cxn modelId="{C5BAFBFA-01F8-4000-9F7D-004D1DEA4429}" srcId="{B93F2B94-2E43-4CE1-83C7-7968E39BABCB}" destId="{F9B8FCD1-7B02-4E85-B2E7-46501FFD8879}" srcOrd="1" destOrd="0" parTransId="{1129D884-CCBE-4848-9A91-0588663BEA69}" sibTransId="{FAC82C67-A8BE-4DF5-949B-73F2CF7E57E2}"/>
    <dgm:cxn modelId="{FAED082E-A5F2-4B8C-AD20-F727EE3C747D}" type="presParOf" srcId="{182D639F-B6D9-4821-A84E-7D8FF9745559}" destId="{432BCD54-C4FE-4298-918C-2A7B1FCDD24A}" srcOrd="0" destOrd="0" presId="urn:microsoft.com/office/officeart/2005/8/layout/cycle4"/>
    <dgm:cxn modelId="{86F8CDAF-31BF-4BBB-B28D-442561285FC1}" type="presParOf" srcId="{432BCD54-C4FE-4298-918C-2A7B1FCDD24A}" destId="{6EE4D042-99EB-45B1-A180-25CF6602D825}" srcOrd="0" destOrd="0" presId="urn:microsoft.com/office/officeart/2005/8/layout/cycle4"/>
    <dgm:cxn modelId="{4CF3328C-BD74-4570-A496-B4510AFB24A6}" type="presParOf" srcId="{182D639F-B6D9-4821-A84E-7D8FF9745559}" destId="{3F984AFF-778C-49C8-BFFF-9126166D598B}" srcOrd="1" destOrd="0" presId="urn:microsoft.com/office/officeart/2005/8/layout/cycle4"/>
    <dgm:cxn modelId="{FDC515ED-223E-48A2-81F6-95BC0A73E44D}" type="presParOf" srcId="{3F984AFF-778C-49C8-BFFF-9126166D598B}" destId="{96569E90-5A5E-42FB-A9AA-21E980F1D60B}" srcOrd="0" destOrd="0" presId="urn:microsoft.com/office/officeart/2005/8/layout/cycle4"/>
    <dgm:cxn modelId="{A58EA6B4-DC4A-430E-9407-2CE71FDCC8F4}" type="presParOf" srcId="{3F984AFF-778C-49C8-BFFF-9126166D598B}" destId="{B1CD7DAC-DC38-4DBA-8D19-242A3EE9100E}" srcOrd="1" destOrd="0" presId="urn:microsoft.com/office/officeart/2005/8/layout/cycle4"/>
    <dgm:cxn modelId="{5BD49351-7E15-4A19-8EFC-C2D2E942775E}" type="presParOf" srcId="{3F984AFF-778C-49C8-BFFF-9126166D598B}" destId="{58FBDBC0-2145-46B5-AEAB-8010B3F00BE9}" srcOrd="2" destOrd="0" presId="urn:microsoft.com/office/officeart/2005/8/layout/cycle4"/>
    <dgm:cxn modelId="{B227B948-BC45-446B-9699-72229B0138CD}" type="presParOf" srcId="{3F984AFF-778C-49C8-BFFF-9126166D598B}" destId="{1081861C-32CA-4E3F-B5CC-50C804DA8BF7}" srcOrd="3" destOrd="0" presId="urn:microsoft.com/office/officeart/2005/8/layout/cycle4"/>
    <dgm:cxn modelId="{9AB60C97-1F28-4284-9410-1DC506701375}" type="presParOf" srcId="{3F984AFF-778C-49C8-BFFF-9126166D598B}" destId="{1B3CAE03-1F96-4D83-B10B-D779B5BE2F69}" srcOrd="4" destOrd="0" presId="urn:microsoft.com/office/officeart/2005/8/layout/cycle4"/>
    <dgm:cxn modelId="{056144D9-0C12-4761-B602-DAB4F7B409A6}" type="presParOf" srcId="{182D639F-B6D9-4821-A84E-7D8FF9745559}" destId="{95B8400D-EF9F-443C-A240-CF45BF2D4D96}" srcOrd="2" destOrd="0" presId="urn:microsoft.com/office/officeart/2005/8/layout/cycle4"/>
    <dgm:cxn modelId="{41B01622-809E-4507-A0BA-E2EF214C5EE7}" type="presParOf" srcId="{182D639F-B6D9-4821-A84E-7D8FF9745559}" destId="{7FC17D0A-D6B6-4C6C-8FE4-80D68FD24799}" srcOrd="3" destOrd="0" presId="urn:microsoft.com/office/officeart/2005/8/layout/cycle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3F2B94-2E43-4CE1-83C7-7968E39BABCB}" type="doc">
      <dgm:prSet loTypeId="urn:microsoft.com/office/officeart/2005/8/layout/cycle4" loCatId="matrix" qsTypeId="urn:microsoft.com/office/officeart/2005/8/quickstyle/simple3" qsCatId="simple" csTypeId="urn:microsoft.com/office/officeart/2005/8/colors/colorful5" csCatId="colorful" phldr="1"/>
      <dgm:spPr/>
      <dgm:t>
        <a:bodyPr/>
        <a:lstStyle/>
        <a:p>
          <a:endParaRPr lang="de-DE"/>
        </a:p>
      </dgm:t>
    </dgm:pt>
    <dgm:pt modelId="{9055B60A-16B8-4569-916B-8F96B704246A}">
      <dgm:prSet phldrT="[Text]"/>
      <dgm:spPr>
        <a:solidFill>
          <a:schemeClr val="bg1">
            <a:lumMod val="50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5</a:t>
          </a:r>
        </a:p>
        <a:p>
          <a:pPr algn="ctr"/>
          <a:r>
            <a:rPr lang="de-DE"/>
            <a:t>Den Index-Prozess evaluieren</a:t>
          </a:r>
        </a:p>
      </dgm:t>
    </dgm:pt>
    <dgm:pt modelId="{5AB45AEA-F9C0-4DC0-BDF8-5F4E011F627C}" type="parTrans" cxnId="{9B62FF20-6179-4F7A-B239-F831DCE9F5A0}">
      <dgm:prSet/>
      <dgm:spPr/>
      <dgm:t>
        <a:bodyPr/>
        <a:lstStyle/>
        <a:p>
          <a:pPr algn="ctr"/>
          <a:endParaRPr lang="de-DE"/>
        </a:p>
      </dgm:t>
    </dgm:pt>
    <dgm:pt modelId="{1E5246DF-DC6F-4D4B-BCEC-70CF7C3C22A5}" type="sibTrans" cxnId="{9B62FF20-6179-4F7A-B239-F831DCE9F5A0}">
      <dgm:prSet/>
      <dgm:spPr/>
      <dgm:t>
        <a:bodyPr/>
        <a:lstStyle/>
        <a:p>
          <a:pPr algn="ctr"/>
          <a:endParaRPr lang="de-DE"/>
        </a:p>
      </dgm:t>
    </dgm:pt>
    <dgm:pt modelId="{F9B8FCD1-7B02-4E85-B2E7-46501FFD8879}">
      <dgm:prSet phldrT="[Text]"/>
      <dgm:spPr>
        <a:solidFill>
          <a:schemeClr val="bg1">
            <a:lumMod val="8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dirty="0"/>
            <a:t>Phase 2</a:t>
          </a:r>
          <a:r>
            <a:rPr lang="de-DE" dirty="0"/>
            <a:t> </a:t>
          </a:r>
        </a:p>
        <a:p>
          <a:pPr algn="ctr"/>
          <a:r>
            <a:rPr lang="de-DE" dirty="0"/>
            <a:t>Die </a:t>
          </a:r>
          <a:r>
            <a:rPr lang="de-DE" dirty="0" err="1"/>
            <a:t>Einrich-tungssituation</a:t>
          </a:r>
          <a:r>
            <a:rPr lang="de-DE" dirty="0"/>
            <a:t> beleuchten </a:t>
          </a:r>
        </a:p>
      </dgm:t>
    </dgm:pt>
    <dgm:pt modelId="{1129D884-CCBE-4848-9A91-0588663BEA69}" type="parTrans" cxnId="{C5BAFBFA-01F8-4000-9F7D-004D1DEA4429}">
      <dgm:prSet/>
      <dgm:spPr/>
      <dgm:t>
        <a:bodyPr/>
        <a:lstStyle/>
        <a:p>
          <a:pPr algn="ctr"/>
          <a:endParaRPr lang="de-DE"/>
        </a:p>
      </dgm:t>
    </dgm:pt>
    <dgm:pt modelId="{FAC82C67-A8BE-4DF5-949B-73F2CF7E57E2}" type="sibTrans" cxnId="{C5BAFBFA-01F8-4000-9F7D-004D1DEA4429}">
      <dgm:prSet/>
      <dgm:spPr/>
      <dgm:t>
        <a:bodyPr/>
        <a:lstStyle/>
        <a:p>
          <a:pPr algn="ctr"/>
          <a:endParaRPr lang="de-DE"/>
        </a:p>
      </dgm:t>
    </dgm:pt>
    <dgm:pt modelId="{6A273D06-0861-4D7A-9172-D626C52959A4}">
      <dgm:prSet phldrT="[Text]"/>
      <dgm:spPr>
        <a:solidFill>
          <a:schemeClr val="bg1">
            <a:lumMod val="7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3</a:t>
          </a:r>
        </a:p>
        <a:p>
          <a:pPr algn="ctr"/>
          <a:r>
            <a:rPr lang="de-DE"/>
            <a:t>Einen inklusiven Plan entwerfen</a:t>
          </a:r>
        </a:p>
      </dgm:t>
    </dgm:pt>
    <dgm:pt modelId="{8A3BAF19-88A1-4F32-826B-C4A6CF3DE020}" type="parTrans" cxnId="{1CC7C350-C5AD-42D3-9248-58C832B9080A}">
      <dgm:prSet/>
      <dgm:spPr/>
      <dgm:t>
        <a:bodyPr/>
        <a:lstStyle/>
        <a:p>
          <a:pPr algn="ctr"/>
          <a:endParaRPr lang="de-DE"/>
        </a:p>
      </dgm:t>
    </dgm:pt>
    <dgm:pt modelId="{476EBE6C-6278-4C1C-8FCC-762713A0FD3E}" type="sibTrans" cxnId="{1CC7C350-C5AD-42D3-9248-58C832B9080A}">
      <dgm:prSet/>
      <dgm:spPr/>
      <dgm:t>
        <a:bodyPr/>
        <a:lstStyle/>
        <a:p>
          <a:pPr algn="ctr"/>
          <a:endParaRPr lang="de-DE"/>
        </a:p>
      </dgm:t>
    </dgm:pt>
    <dgm:pt modelId="{BF15C5AD-2576-4E98-AC42-B307ABE7BA0E}">
      <dgm:prSet phldrT="[Text]"/>
      <dgm:spPr>
        <a:solidFill>
          <a:schemeClr val="bg1">
            <a:lumMod val="65000"/>
          </a:schemeClr>
        </a:solidFill>
        <a:ln>
          <a:solidFill>
            <a:schemeClr val="tx1"/>
          </a:solidFill>
        </a:ln>
        <a:effectLst>
          <a:outerShdw blurRad="50800" dist="38100" dir="2700000" algn="tl" rotWithShape="0">
            <a:prstClr val="black">
              <a:alpha val="40000"/>
            </a:prstClr>
          </a:outerShdw>
        </a:effectLst>
      </dgm:spPr>
      <dgm:t>
        <a:bodyPr/>
        <a:lstStyle/>
        <a:p>
          <a:pPr algn="ctr"/>
          <a:r>
            <a:rPr lang="de-DE" b="1"/>
            <a:t>Phase 4</a:t>
          </a:r>
        </a:p>
        <a:p>
          <a:pPr algn="ctr"/>
          <a:r>
            <a:rPr lang="de-DE"/>
            <a:t>Den inklusiven Plan in die Praxis umsetzen</a:t>
          </a:r>
        </a:p>
      </dgm:t>
    </dgm:pt>
    <dgm:pt modelId="{8AE9CDE1-6D3D-4043-A938-5B98B2D42896}" type="sibTrans" cxnId="{578B2474-5FE8-408E-85CD-26ECDE51C444}">
      <dgm:prSet/>
      <dgm:spPr/>
      <dgm:t>
        <a:bodyPr/>
        <a:lstStyle/>
        <a:p>
          <a:pPr algn="ctr"/>
          <a:endParaRPr lang="de-DE"/>
        </a:p>
      </dgm:t>
    </dgm:pt>
    <dgm:pt modelId="{2715BB42-8503-4D30-B68D-729B10430E46}" type="parTrans" cxnId="{578B2474-5FE8-408E-85CD-26ECDE51C444}">
      <dgm:prSet/>
      <dgm:spPr/>
      <dgm:t>
        <a:bodyPr/>
        <a:lstStyle/>
        <a:p>
          <a:pPr algn="ctr"/>
          <a:endParaRPr lang="de-DE"/>
        </a:p>
      </dgm:t>
    </dgm:pt>
    <dgm:pt modelId="{9C189CBF-E70D-46AF-9250-3ABA59B8635A}">
      <dgm:prSet/>
      <dgm:spPr/>
      <dgm:t>
        <a:bodyPr/>
        <a:lstStyle/>
        <a:p>
          <a:endParaRPr lang="de-DE"/>
        </a:p>
      </dgm:t>
    </dgm:pt>
    <dgm:pt modelId="{A527FD06-9939-47F8-B5FA-3D6E095BE378}" type="parTrans" cxnId="{2955A6D2-79B5-491F-8FAC-FBA11B08648C}">
      <dgm:prSet/>
      <dgm:spPr/>
      <dgm:t>
        <a:bodyPr/>
        <a:lstStyle/>
        <a:p>
          <a:endParaRPr lang="de-DE"/>
        </a:p>
      </dgm:t>
    </dgm:pt>
    <dgm:pt modelId="{BC8F3541-9E50-41BE-90D5-8CB08D87E3C7}" type="sibTrans" cxnId="{2955A6D2-79B5-491F-8FAC-FBA11B08648C}">
      <dgm:prSet/>
      <dgm:spPr/>
      <dgm:t>
        <a:bodyPr/>
        <a:lstStyle/>
        <a:p>
          <a:endParaRPr lang="de-DE"/>
        </a:p>
      </dgm:t>
    </dgm:pt>
    <dgm:pt modelId="{ADBB5C7A-92AA-4E0B-B351-CA03D533CD7B}">
      <dgm:prSet/>
      <dgm:spPr/>
      <dgm:t>
        <a:bodyPr/>
        <a:lstStyle/>
        <a:p>
          <a:endParaRPr lang="de-DE"/>
        </a:p>
      </dgm:t>
    </dgm:pt>
    <dgm:pt modelId="{E6D052BD-565D-4586-B710-FA1012320944}" type="parTrans" cxnId="{635AB945-C370-407D-8FAC-30DF6DEC5ADE}">
      <dgm:prSet/>
      <dgm:spPr/>
      <dgm:t>
        <a:bodyPr/>
        <a:lstStyle/>
        <a:p>
          <a:endParaRPr lang="de-DE"/>
        </a:p>
      </dgm:t>
    </dgm:pt>
    <dgm:pt modelId="{53216836-5F73-4B52-91E0-5645B7AA5264}" type="sibTrans" cxnId="{635AB945-C370-407D-8FAC-30DF6DEC5ADE}">
      <dgm:prSet/>
      <dgm:spPr/>
      <dgm:t>
        <a:bodyPr/>
        <a:lstStyle/>
        <a:p>
          <a:endParaRPr lang="de-DE"/>
        </a:p>
      </dgm:t>
    </dgm:pt>
    <dgm:pt modelId="{182D639F-B6D9-4821-A84E-7D8FF9745559}" type="pres">
      <dgm:prSet presAssocID="{B93F2B94-2E43-4CE1-83C7-7968E39BABCB}" presName="cycleMatrixDiagram" presStyleCnt="0">
        <dgm:presLayoutVars>
          <dgm:chMax val="1"/>
          <dgm:dir/>
          <dgm:animLvl val="lvl"/>
          <dgm:resizeHandles val="exact"/>
        </dgm:presLayoutVars>
      </dgm:prSet>
      <dgm:spPr/>
    </dgm:pt>
    <dgm:pt modelId="{432BCD54-C4FE-4298-918C-2A7B1FCDD24A}" type="pres">
      <dgm:prSet presAssocID="{B93F2B94-2E43-4CE1-83C7-7968E39BABCB}" presName="children" presStyleCnt="0"/>
      <dgm:spPr/>
    </dgm:pt>
    <dgm:pt modelId="{6EE4D042-99EB-45B1-A180-25CF6602D825}" type="pres">
      <dgm:prSet presAssocID="{B93F2B94-2E43-4CE1-83C7-7968E39BABCB}" presName="childPlaceholder" presStyleCnt="0"/>
      <dgm:spPr/>
    </dgm:pt>
    <dgm:pt modelId="{3F984AFF-778C-49C8-BFFF-9126166D598B}" type="pres">
      <dgm:prSet presAssocID="{B93F2B94-2E43-4CE1-83C7-7968E39BABCB}" presName="circle" presStyleCnt="0"/>
      <dgm:spPr/>
    </dgm:pt>
    <dgm:pt modelId="{96569E90-5A5E-42FB-A9AA-21E980F1D60B}" type="pres">
      <dgm:prSet presAssocID="{B93F2B94-2E43-4CE1-83C7-7968E39BABCB}" presName="quadrant1" presStyleLbl="node1" presStyleIdx="0" presStyleCnt="4">
        <dgm:presLayoutVars>
          <dgm:chMax val="1"/>
          <dgm:bulletEnabled val="1"/>
        </dgm:presLayoutVars>
      </dgm:prSet>
      <dgm:spPr/>
    </dgm:pt>
    <dgm:pt modelId="{B1CD7DAC-DC38-4DBA-8D19-242A3EE9100E}" type="pres">
      <dgm:prSet presAssocID="{B93F2B94-2E43-4CE1-83C7-7968E39BABCB}" presName="quadrant2" presStyleLbl="node1" presStyleIdx="1" presStyleCnt="4">
        <dgm:presLayoutVars>
          <dgm:chMax val="1"/>
          <dgm:bulletEnabled val="1"/>
        </dgm:presLayoutVars>
      </dgm:prSet>
      <dgm:spPr/>
    </dgm:pt>
    <dgm:pt modelId="{58FBDBC0-2145-46B5-AEAB-8010B3F00BE9}" type="pres">
      <dgm:prSet presAssocID="{B93F2B94-2E43-4CE1-83C7-7968E39BABCB}" presName="quadrant3" presStyleLbl="node1" presStyleIdx="2" presStyleCnt="4">
        <dgm:presLayoutVars>
          <dgm:chMax val="1"/>
          <dgm:bulletEnabled val="1"/>
        </dgm:presLayoutVars>
      </dgm:prSet>
      <dgm:spPr/>
    </dgm:pt>
    <dgm:pt modelId="{1081861C-32CA-4E3F-B5CC-50C804DA8BF7}" type="pres">
      <dgm:prSet presAssocID="{B93F2B94-2E43-4CE1-83C7-7968E39BABCB}" presName="quadrant4" presStyleLbl="node1" presStyleIdx="3" presStyleCnt="4">
        <dgm:presLayoutVars>
          <dgm:chMax val="1"/>
          <dgm:bulletEnabled val="1"/>
        </dgm:presLayoutVars>
      </dgm:prSet>
      <dgm:spPr/>
    </dgm:pt>
    <dgm:pt modelId="{1B3CAE03-1F96-4D83-B10B-D779B5BE2F69}" type="pres">
      <dgm:prSet presAssocID="{B93F2B94-2E43-4CE1-83C7-7968E39BABCB}" presName="quadrantPlaceholder" presStyleCnt="0"/>
      <dgm:spPr/>
    </dgm:pt>
    <dgm:pt modelId="{95B8400D-EF9F-443C-A240-CF45BF2D4D96}" type="pres">
      <dgm:prSet presAssocID="{B93F2B94-2E43-4CE1-83C7-7968E39BABCB}" presName="center1" presStyleLbl="fgShp" presStyleIdx="0" presStyleCnt="2"/>
      <dgm:spPr/>
    </dgm:pt>
    <dgm:pt modelId="{7FC17D0A-D6B6-4C6C-8FE4-80D68FD24799}" type="pres">
      <dgm:prSet presAssocID="{B93F2B94-2E43-4CE1-83C7-7968E39BABCB}" presName="center2" presStyleLbl="fgShp" presStyleIdx="1" presStyleCnt="2"/>
      <dgm:spPr/>
    </dgm:pt>
  </dgm:ptLst>
  <dgm:cxnLst>
    <dgm:cxn modelId="{9B62FF20-6179-4F7A-B239-F831DCE9F5A0}" srcId="{B93F2B94-2E43-4CE1-83C7-7968E39BABCB}" destId="{9055B60A-16B8-4569-916B-8F96B704246A}" srcOrd="0" destOrd="0" parTransId="{5AB45AEA-F9C0-4DC0-BDF8-5F4E011F627C}" sibTransId="{1E5246DF-DC6F-4D4B-BCEC-70CF7C3C22A5}"/>
    <dgm:cxn modelId="{635AB945-C370-407D-8FAC-30DF6DEC5ADE}" srcId="{B93F2B94-2E43-4CE1-83C7-7968E39BABCB}" destId="{ADBB5C7A-92AA-4E0B-B351-CA03D533CD7B}" srcOrd="5" destOrd="0" parTransId="{E6D052BD-565D-4586-B710-FA1012320944}" sibTransId="{53216836-5F73-4B52-91E0-5645B7AA5264}"/>
    <dgm:cxn modelId="{1CC7C350-C5AD-42D3-9248-58C832B9080A}" srcId="{B93F2B94-2E43-4CE1-83C7-7968E39BABCB}" destId="{6A273D06-0861-4D7A-9172-D626C52959A4}" srcOrd="2" destOrd="0" parTransId="{8A3BAF19-88A1-4F32-826B-C4A6CF3DE020}" sibTransId="{476EBE6C-6278-4C1C-8FCC-762713A0FD3E}"/>
    <dgm:cxn modelId="{CF4F3858-DCA2-4ECD-83AA-070BB1E594EB}" type="presOf" srcId="{F9B8FCD1-7B02-4E85-B2E7-46501FFD8879}" destId="{B1CD7DAC-DC38-4DBA-8D19-242A3EE9100E}" srcOrd="0" destOrd="0" presId="urn:microsoft.com/office/officeart/2005/8/layout/cycle4"/>
    <dgm:cxn modelId="{578B2474-5FE8-408E-85CD-26ECDE51C444}" srcId="{B93F2B94-2E43-4CE1-83C7-7968E39BABCB}" destId="{BF15C5AD-2576-4E98-AC42-B307ABE7BA0E}" srcOrd="3" destOrd="0" parTransId="{2715BB42-8503-4D30-B68D-729B10430E46}" sibTransId="{8AE9CDE1-6D3D-4043-A938-5B98B2D42896}"/>
    <dgm:cxn modelId="{307A4C7D-F286-401D-8F67-A7C41561DB95}" type="presOf" srcId="{BF15C5AD-2576-4E98-AC42-B307ABE7BA0E}" destId="{1081861C-32CA-4E3F-B5CC-50C804DA8BF7}" srcOrd="0" destOrd="0" presId="urn:microsoft.com/office/officeart/2005/8/layout/cycle4"/>
    <dgm:cxn modelId="{8A1C3A7E-E83E-49DB-B7AE-E2AB63A49DFA}" type="presOf" srcId="{9055B60A-16B8-4569-916B-8F96B704246A}" destId="{96569E90-5A5E-42FB-A9AA-21E980F1D60B}" srcOrd="0" destOrd="0" presId="urn:microsoft.com/office/officeart/2005/8/layout/cycle4"/>
    <dgm:cxn modelId="{29C55392-6EC5-49B6-AB18-998481C750D2}" type="presOf" srcId="{6A273D06-0861-4D7A-9172-D626C52959A4}" destId="{58FBDBC0-2145-46B5-AEAB-8010B3F00BE9}" srcOrd="0" destOrd="0" presId="urn:microsoft.com/office/officeart/2005/8/layout/cycle4"/>
    <dgm:cxn modelId="{2955A6D2-79B5-491F-8FAC-FBA11B08648C}" srcId="{B93F2B94-2E43-4CE1-83C7-7968E39BABCB}" destId="{9C189CBF-E70D-46AF-9250-3ABA59B8635A}" srcOrd="4" destOrd="0" parTransId="{A527FD06-9939-47F8-B5FA-3D6E095BE378}" sibTransId="{BC8F3541-9E50-41BE-90D5-8CB08D87E3C7}"/>
    <dgm:cxn modelId="{8D021DF8-9B8D-4492-800C-D12438CDA7A6}" type="presOf" srcId="{B93F2B94-2E43-4CE1-83C7-7968E39BABCB}" destId="{182D639F-B6D9-4821-A84E-7D8FF9745559}" srcOrd="0" destOrd="0" presId="urn:microsoft.com/office/officeart/2005/8/layout/cycle4"/>
    <dgm:cxn modelId="{C5BAFBFA-01F8-4000-9F7D-004D1DEA4429}" srcId="{B93F2B94-2E43-4CE1-83C7-7968E39BABCB}" destId="{F9B8FCD1-7B02-4E85-B2E7-46501FFD8879}" srcOrd="1" destOrd="0" parTransId="{1129D884-CCBE-4848-9A91-0588663BEA69}" sibTransId="{FAC82C67-A8BE-4DF5-949B-73F2CF7E57E2}"/>
    <dgm:cxn modelId="{FAED082E-A5F2-4B8C-AD20-F727EE3C747D}" type="presParOf" srcId="{182D639F-B6D9-4821-A84E-7D8FF9745559}" destId="{432BCD54-C4FE-4298-918C-2A7B1FCDD24A}" srcOrd="0" destOrd="0" presId="urn:microsoft.com/office/officeart/2005/8/layout/cycle4"/>
    <dgm:cxn modelId="{86F8CDAF-31BF-4BBB-B28D-442561285FC1}" type="presParOf" srcId="{432BCD54-C4FE-4298-918C-2A7B1FCDD24A}" destId="{6EE4D042-99EB-45B1-A180-25CF6602D825}" srcOrd="0" destOrd="0" presId="urn:microsoft.com/office/officeart/2005/8/layout/cycle4"/>
    <dgm:cxn modelId="{4CF3328C-BD74-4570-A496-B4510AFB24A6}" type="presParOf" srcId="{182D639F-B6D9-4821-A84E-7D8FF9745559}" destId="{3F984AFF-778C-49C8-BFFF-9126166D598B}" srcOrd="1" destOrd="0" presId="urn:microsoft.com/office/officeart/2005/8/layout/cycle4"/>
    <dgm:cxn modelId="{FDC515ED-223E-48A2-81F6-95BC0A73E44D}" type="presParOf" srcId="{3F984AFF-778C-49C8-BFFF-9126166D598B}" destId="{96569E90-5A5E-42FB-A9AA-21E980F1D60B}" srcOrd="0" destOrd="0" presId="urn:microsoft.com/office/officeart/2005/8/layout/cycle4"/>
    <dgm:cxn modelId="{A58EA6B4-DC4A-430E-9407-2CE71FDCC8F4}" type="presParOf" srcId="{3F984AFF-778C-49C8-BFFF-9126166D598B}" destId="{B1CD7DAC-DC38-4DBA-8D19-242A3EE9100E}" srcOrd="1" destOrd="0" presId="urn:microsoft.com/office/officeart/2005/8/layout/cycle4"/>
    <dgm:cxn modelId="{5BD49351-7E15-4A19-8EFC-C2D2E942775E}" type="presParOf" srcId="{3F984AFF-778C-49C8-BFFF-9126166D598B}" destId="{58FBDBC0-2145-46B5-AEAB-8010B3F00BE9}" srcOrd="2" destOrd="0" presId="urn:microsoft.com/office/officeart/2005/8/layout/cycle4"/>
    <dgm:cxn modelId="{B227B948-BC45-446B-9699-72229B0138CD}" type="presParOf" srcId="{3F984AFF-778C-49C8-BFFF-9126166D598B}" destId="{1081861C-32CA-4E3F-B5CC-50C804DA8BF7}" srcOrd="3" destOrd="0" presId="urn:microsoft.com/office/officeart/2005/8/layout/cycle4"/>
    <dgm:cxn modelId="{9AB60C97-1F28-4284-9410-1DC506701375}" type="presParOf" srcId="{3F984AFF-778C-49C8-BFFF-9126166D598B}" destId="{1B3CAE03-1F96-4D83-B10B-D779B5BE2F69}" srcOrd="4" destOrd="0" presId="urn:microsoft.com/office/officeart/2005/8/layout/cycle4"/>
    <dgm:cxn modelId="{056144D9-0C12-4761-B602-DAB4F7B409A6}" type="presParOf" srcId="{182D639F-B6D9-4821-A84E-7D8FF9745559}" destId="{95B8400D-EF9F-443C-A240-CF45BF2D4D96}" srcOrd="2" destOrd="0" presId="urn:microsoft.com/office/officeart/2005/8/layout/cycle4"/>
    <dgm:cxn modelId="{41B01622-809E-4507-A0BA-E2EF214C5EE7}" type="presParOf" srcId="{182D639F-B6D9-4821-A84E-7D8FF9745559}" destId="{7FC17D0A-D6B6-4C6C-8FE4-80D68FD24799}" srcOrd="3" destOrd="0" presId="urn:microsoft.com/office/officeart/2005/8/layout/cycle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69E90-5A5E-42FB-A9AA-21E980F1D60B}">
      <dsp:nvSpPr>
        <dsp:cNvPr id="0" name=""/>
        <dsp:cNvSpPr/>
      </dsp:nvSpPr>
      <dsp:spPr>
        <a:xfrm>
          <a:off x="506775" y="205211"/>
          <a:ext cx="1060065" cy="1060065"/>
        </a:xfrm>
        <a:prstGeom prst="pieWedge">
          <a:avLst/>
        </a:prstGeom>
        <a:solidFill>
          <a:schemeClr val="bg1">
            <a:lumMod val="50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5</a:t>
          </a:r>
        </a:p>
        <a:p>
          <a:pPr marL="0" lvl="0" indent="0" algn="ctr" defTabSz="355600">
            <a:lnSpc>
              <a:spcPct val="90000"/>
            </a:lnSpc>
            <a:spcBef>
              <a:spcPct val="0"/>
            </a:spcBef>
            <a:spcAft>
              <a:spcPct val="35000"/>
            </a:spcAft>
            <a:buNone/>
          </a:pPr>
          <a:r>
            <a:rPr lang="de-DE" sz="800" kern="1200"/>
            <a:t>Den Index-Prozess evaluieren</a:t>
          </a:r>
        </a:p>
      </dsp:txBody>
      <dsp:txXfrm>
        <a:off x="817261" y="515697"/>
        <a:ext cx="749579" cy="749579"/>
      </dsp:txXfrm>
    </dsp:sp>
    <dsp:sp modelId="{B1CD7DAC-DC38-4DBA-8D19-242A3EE9100E}">
      <dsp:nvSpPr>
        <dsp:cNvPr id="0" name=""/>
        <dsp:cNvSpPr/>
      </dsp:nvSpPr>
      <dsp:spPr>
        <a:xfrm rot="5400000">
          <a:off x="1615804" y="205211"/>
          <a:ext cx="1060065" cy="1060065"/>
        </a:xfrm>
        <a:prstGeom prst="pieWedge">
          <a:avLst/>
        </a:prstGeom>
        <a:solidFill>
          <a:schemeClr val="bg1">
            <a:lumMod val="8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dirty="0"/>
            <a:t>Phase 2</a:t>
          </a:r>
          <a:r>
            <a:rPr lang="de-DE" sz="800" kern="1200" dirty="0"/>
            <a:t> </a:t>
          </a:r>
        </a:p>
        <a:p>
          <a:pPr marL="0" lvl="0" indent="0" algn="ctr" defTabSz="355600">
            <a:lnSpc>
              <a:spcPct val="90000"/>
            </a:lnSpc>
            <a:spcBef>
              <a:spcPct val="0"/>
            </a:spcBef>
            <a:spcAft>
              <a:spcPct val="35000"/>
            </a:spcAft>
            <a:buNone/>
          </a:pPr>
          <a:r>
            <a:rPr lang="de-DE" sz="800" kern="1200" dirty="0"/>
            <a:t>Die </a:t>
          </a:r>
          <a:r>
            <a:rPr lang="de-DE" sz="800" kern="1200" dirty="0" err="1"/>
            <a:t>Einrich-tungssituation</a:t>
          </a:r>
          <a:r>
            <a:rPr lang="de-DE" sz="800" kern="1200" dirty="0"/>
            <a:t> beleuchten </a:t>
          </a:r>
        </a:p>
      </dsp:txBody>
      <dsp:txXfrm rot="-5400000">
        <a:off x="1615804" y="515697"/>
        <a:ext cx="749579" cy="749579"/>
      </dsp:txXfrm>
    </dsp:sp>
    <dsp:sp modelId="{58FBDBC0-2145-46B5-AEAB-8010B3F00BE9}">
      <dsp:nvSpPr>
        <dsp:cNvPr id="0" name=""/>
        <dsp:cNvSpPr/>
      </dsp:nvSpPr>
      <dsp:spPr>
        <a:xfrm rot="10800000">
          <a:off x="1615804" y="1314240"/>
          <a:ext cx="1060065" cy="1060065"/>
        </a:xfrm>
        <a:prstGeom prst="pieWedge">
          <a:avLst/>
        </a:prstGeom>
        <a:solidFill>
          <a:schemeClr val="bg1">
            <a:lumMod val="7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3</a:t>
          </a:r>
        </a:p>
        <a:p>
          <a:pPr marL="0" lvl="0" indent="0" algn="ctr" defTabSz="355600">
            <a:lnSpc>
              <a:spcPct val="90000"/>
            </a:lnSpc>
            <a:spcBef>
              <a:spcPct val="0"/>
            </a:spcBef>
            <a:spcAft>
              <a:spcPct val="35000"/>
            </a:spcAft>
            <a:buNone/>
          </a:pPr>
          <a:r>
            <a:rPr lang="de-DE" sz="800" kern="1200"/>
            <a:t>Einen inklusiven Plan entwerfen</a:t>
          </a:r>
        </a:p>
      </dsp:txBody>
      <dsp:txXfrm rot="10800000">
        <a:off x="1615804" y="1314240"/>
        <a:ext cx="749579" cy="749579"/>
      </dsp:txXfrm>
    </dsp:sp>
    <dsp:sp modelId="{1081861C-32CA-4E3F-B5CC-50C804DA8BF7}">
      <dsp:nvSpPr>
        <dsp:cNvPr id="0" name=""/>
        <dsp:cNvSpPr/>
      </dsp:nvSpPr>
      <dsp:spPr>
        <a:xfrm rot="16200000">
          <a:off x="506775" y="1314240"/>
          <a:ext cx="1060065" cy="1060065"/>
        </a:xfrm>
        <a:prstGeom prst="pieWedge">
          <a:avLst/>
        </a:prstGeom>
        <a:solidFill>
          <a:schemeClr val="bg1">
            <a:lumMod val="6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4</a:t>
          </a:r>
        </a:p>
        <a:p>
          <a:pPr marL="0" lvl="0" indent="0" algn="ctr" defTabSz="355600">
            <a:lnSpc>
              <a:spcPct val="90000"/>
            </a:lnSpc>
            <a:spcBef>
              <a:spcPct val="0"/>
            </a:spcBef>
            <a:spcAft>
              <a:spcPct val="35000"/>
            </a:spcAft>
            <a:buNone/>
          </a:pPr>
          <a:r>
            <a:rPr lang="de-DE" sz="800" kern="1200"/>
            <a:t>Den inklusiven Plan in die Praxis umsetzen</a:t>
          </a:r>
        </a:p>
      </dsp:txBody>
      <dsp:txXfrm rot="5400000">
        <a:off x="817261" y="1314240"/>
        <a:ext cx="749579" cy="749579"/>
      </dsp:txXfrm>
    </dsp:sp>
    <dsp:sp modelId="{95B8400D-EF9F-443C-A240-CF45BF2D4D96}">
      <dsp:nvSpPr>
        <dsp:cNvPr id="0" name=""/>
        <dsp:cNvSpPr/>
      </dsp:nvSpPr>
      <dsp:spPr>
        <a:xfrm>
          <a:off x="1408320" y="106942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7FC17D0A-D6B6-4C6C-8FE4-80D68FD24799}">
      <dsp:nvSpPr>
        <dsp:cNvPr id="0" name=""/>
        <dsp:cNvSpPr/>
      </dsp:nvSpPr>
      <dsp:spPr>
        <a:xfrm rot="10800000">
          <a:off x="1408320" y="119183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69E90-5A5E-42FB-A9AA-21E980F1D60B}">
      <dsp:nvSpPr>
        <dsp:cNvPr id="0" name=""/>
        <dsp:cNvSpPr/>
      </dsp:nvSpPr>
      <dsp:spPr>
        <a:xfrm>
          <a:off x="506775" y="205211"/>
          <a:ext cx="1060065" cy="1060065"/>
        </a:xfrm>
        <a:prstGeom prst="pieWedge">
          <a:avLst/>
        </a:prstGeom>
        <a:solidFill>
          <a:schemeClr val="bg1">
            <a:lumMod val="50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5</a:t>
          </a:r>
        </a:p>
        <a:p>
          <a:pPr marL="0" lvl="0" indent="0" algn="ctr" defTabSz="355600">
            <a:lnSpc>
              <a:spcPct val="90000"/>
            </a:lnSpc>
            <a:spcBef>
              <a:spcPct val="0"/>
            </a:spcBef>
            <a:spcAft>
              <a:spcPct val="35000"/>
            </a:spcAft>
            <a:buNone/>
          </a:pPr>
          <a:r>
            <a:rPr lang="de-DE" sz="800" kern="1200"/>
            <a:t>Den Index-Prozess evaluieren</a:t>
          </a:r>
        </a:p>
      </dsp:txBody>
      <dsp:txXfrm>
        <a:off x="817261" y="515697"/>
        <a:ext cx="749579" cy="749579"/>
      </dsp:txXfrm>
    </dsp:sp>
    <dsp:sp modelId="{B1CD7DAC-DC38-4DBA-8D19-242A3EE9100E}">
      <dsp:nvSpPr>
        <dsp:cNvPr id="0" name=""/>
        <dsp:cNvSpPr/>
      </dsp:nvSpPr>
      <dsp:spPr>
        <a:xfrm rot="5400000">
          <a:off x="1615804" y="205211"/>
          <a:ext cx="1060065" cy="1060065"/>
        </a:xfrm>
        <a:prstGeom prst="pieWedge">
          <a:avLst/>
        </a:prstGeom>
        <a:solidFill>
          <a:schemeClr val="bg1">
            <a:lumMod val="8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dirty="0"/>
            <a:t>Phase 2</a:t>
          </a:r>
          <a:r>
            <a:rPr lang="de-DE" sz="800" kern="1200" dirty="0"/>
            <a:t> </a:t>
          </a:r>
        </a:p>
        <a:p>
          <a:pPr marL="0" lvl="0" indent="0" algn="ctr" defTabSz="355600">
            <a:lnSpc>
              <a:spcPct val="90000"/>
            </a:lnSpc>
            <a:spcBef>
              <a:spcPct val="0"/>
            </a:spcBef>
            <a:spcAft>
              <a:spcPct val="35000"/>
            </a:spcAft>
            <a:buNone/>
          </a:pPr>
          <a:r>
            <a:rPr lang="de-DE" sz="800" kern="1200" dirty="0"/>
            <a:t>Die </a:t>
          </a:r>
          <a:r>
            <a:rPr lang="de-DE" sz="800" kern="1200" dirty="0" err="1"/>
            <a:t>Einrich-tungssituation</a:t>
          </a:r>
          <a:r>
            <a:rPr lang="de-DE" sz="800" kern="1200" dirty="0"/>
            <a:t> beleuchten </a:t>
          </a:r>
        </a:p>
      </dsp:txBody>
      <dsp:txXfrm rot="-5400000">
        <a:off x="1615804" y="515697"/>
        <a:ext cx="749579" cy="749579"/>
      </dsp:txXfrm>
    </dsp:sp>
    <dsp:sp modelId="{58FBDBC0-2145-46B5-AEAB-8010B3F00BE9}">
      <dsp:nvSpPr>
        <dsp:cNvPr id="0" name=""/>
        <dsp:cNvSpPr/>
      </dsp:nvSpPr>
      <dsp:spPr>
        <a:xfrm rot="10800000">
          <a:off x="1615804" y="1314240"/>
          <a:ext cx="1060065" cy="1060065"/>
        </a:xfrm>
        <a:prstGeom prst="pieWedge">
          <a:avLst/>
        </a:prstGeom>
        <a:solidFill>
          <a:schemeClr val="bg1">
            <a:lumMod val="7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3</a:t>
          </a:r>
        </a:p>
        <a:p>
          <a:pPr marL="0" lvl="0" indent="0" algn="ctr" defTabSz="355600">
            <a:lnSpc>
              <a:spcPct val="90000"/>
            </a:lnSpc>
            <a:spcBef>
              <a:spcPct val="0"/>
            </a:spcBef>
            <a:spcAft>
              <a:spcPct val="35000"/>
            </a:spcAft>
            <a:buNone/>
          </a:pPr>
          <a:r>
            <a:rPr lang="de-DE" sz="800" kern="1200"/>
            <a:t>Einen inklusiven Plan entwerfen</a:t>
          </a:r>
        </a:p>
      </dsp:txBody>
      <dsp:txXfrm rot="10800000">
        <a:off x="1615804" y="1314240"/>
        <a:ext cx="749579" cy="749579"/>
      </dsp:txXfrm>
    </dsp:sp>
    <dsp:sp modelId="{1081861C-32CA-4E3F-B5CC-50C804DA8BF7}">
      <dsp:nvSpPr>
        <dsp:cNvPr id="0" name=""/>
        <dsp:cNvSpPr/>
      </dsp:nvSpPr>
      <dsp:spPr>
        <a:xfrm rot="16200000">
          <a:off x="506775" y="1314240"/>
          <a:ext cx="1060065" cy="1060065"/>
        </a:xfrm>
        <a:prstGeom prst="pieWedge">
          <a:avLst/>
        </a:prstGeom>
        <a:solidFill>
          <a:schemeClr val="bg1">
            <a:lumMod val="6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4</a:t>
          </a:r>
        </a:p>
        <a:p>
          <a:pPr marL="0" lvl="0" indent="0" algn="ctr" defTabSz="355600">
            <a:lnSpc>
              <a:spcPct val="90000"/>
            </a:lnSpc>
            <a:spcBef>
              <a:spcPct val="0"/>
            </a:spcBef>
            <a:spcAft>
              <a:spcPct val="35000"/>
            </a:spcAft>
            <a:buNone/>
          </a:pPr>
          <a:r>
            <a:rPr lang="de-DE" sz="800" kern="1200"/>
            <a:t>Den inklusiven Plan in die Praxis umsetzen</a:t>
          </a:r>
        </a:p>
      </dsp:txBody>
      <dsp:txXfrm rot="5400000">
        <a:off x="817261" y="1314240"/>
        <a:ext cx="749579" cy="749579"/>
      </dsp:txXfrm>
    </dsp:sp>
    <dsp:sp modelId="{95B8400D-EF9F-443C-A240-CF45BF2D4D96}">
      <dsp:nvSpPr>
        <dsp:cNvPr id="0" name=""/>
        <dsp:cNvSpPr/>
      </dsp:nvSpPr>
      <dsp:spPr>
        <a:xfrm>
          <a:off x="1408320" y="106942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7FC17D0A-D6B6-4C6C-8FE4-80D68FD24799}">
      <dsp:nvSpPr>
        <dsp:cNvPr id="0" name=""/>
        <dsp:cNvSpPr/>
      </dsp:nvSpPr>
      <dsp:spPr>
        <a:xfrm rot="10800000">
          <a:off x="1408320" y="119183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69E90-5A5E-42FB-A9AA-21E980F1D60B}">
      <dsp:nvSpPr>
        <dsp:cNvPr id="0" name=""/>
        <dsp:cNvSpPr/>
      </dsp:nvSpPr>
      <dsp:spPr>
        <a:xfrm>
          <a:off x="506775" y="205211"/>
          <a:ext cx="1060065" cy="1060065"/>
        </a:xfrm>
        <a:prstGeom prst="pieWedge">
          <a:avLst/>
        </a:prstGeom>
        <a:solidFill>
          <a:schemeClr val="bg1">
            <a:lumMod val="50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5</a:t>
          </a:r>
        </a:p>
        <a:p>
          <a:pPr marL="0" lvl="0" indent="0" algn="ctr" defTabSz="355600">
            <a:lnSpc>
              <a:spcPct val="90000"/>
            </a:lnSpc>
            <a:spcBef>
              <a:spcPct val="0"/>
            </a:spcBef>
            <a:spcAft>
              <a:spcPct val="35000"/>
            </a:spcAft>
            <a:buNone/>
          </a:pPr>
          <a:r>
            <a:rPr lang="de-DE" sz="800" kern="1200"/>
            <a:t>Den Index-Prozess evaluieren</a:t>
          </a:r>
        </a:p>
      </dsp:txBody>
      <dsp:txXfrm>
        <a:off x="817261" y="515697"/>
        <a:ext cx="749579" cy="749579"/>
      </dsp:txXfrm>
    </dsp:sp>
    <dsp:sp modelId="{B1CD7DAC-DC38-4DBA-8D19-242A3EE9100E}">
      <dsp:nvSpPr>
        <dsp:cNvPr id="0" name=""/>
        <dsp:cNvSpPr/>
      </dsp:nvSpPr>
      <dsp:spPr>
        <a:xfrm rot="5400000">
          <a:off x="1615804" y="205211"/>
          <a:ext cx="1060065" cy="1060065"/>
        </a:xfrm>
        <a:prstGeom prst="pieWedge">
          <a:avLst/>
        </a:prstGeom>
        <a:solidFill>
          <a:schemeClr val="bg1">
            <a:lumMod val="8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dirty="0"/>
            <a:t>Phase 2</a:t>
          </a:r>
          <a:r>
            <a:rPr lang="de-DE" sz="800" kern="1200" dirty="0"/>
            <a:t> </a:t>
          </a:r>
        </a:p>
        <a:p>
          <a:pPr marL="0" lvl="0" indent="0" algn="ctr" defTabSz="355600">
            <a:lnSpc>
              <a:spcPct val="90000"/>
            </a:lnSpc>
            <a:spcBef>
              <a:spcPct val="0"/>
            </a:spcBef>
            <a:spcAft>
              <a:spcPct val="35000"/>
            </a:spcAft>
            <a:buNone/>
          </a:pPr>
          <a:r>
            <a:rPr lang="de-DE" sz="800" kern="1200" dirty="0"/>
            <a:t>Die </a:t>
          </a:r>
          <a:r>
            <a:rPr lang="de-DE" sz="800" kern="1200" dirty="0" err="1"/>
            <a:t>Einrich-tungssituation</a:t>
          </a:r>
          <a:r>
            <a:rPr lang="de-DE" sz="800" kern="1200" dirty="0"/>
            <a:t> beleuchten </a:t>
          </a:r>
        </a:p>
      </dsp:txBody>
      <dsp:txXfrm rot="-5400000">
        <a:off x="1615804" y="515697"/>
        <a:ext cx="749579" cy="749579"/>
      </dsp:txXfrm>
    </dsp:sp>
    <dsp:sp modelId="{58FBDBC0-2145-46B5-AEAB-8010B3F00BE9}">
      <dsp:nvSpPr>
        <dsp:cNvPr id="0" name=""/>
        <dsp:cNvSpPr/>
      </dsp:nvSpPr>
      <dsp:spPr>
        <a:xfrm rot="10800000">
          <a:off x="1615804" y="1314240"/>
          <a:ext cx="1060065" cy="1060065"/>
        </a:xfrm>
        <a:prstGeom prst="pieWedge">
          <a:avLst/>
        </a:prstGeom>
        <a:solidFill>
          <a:schemeClr val="bg1">
            <a:lumMod val="7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3</a:t>
          </a:r>
        </a:p>
        <a:p>
          <a:pPr marL="0" lvl="0" indent="0" algn="ctr" defTabSz="355600">
            <a:lnSpc>
              <a:spcPct val="90000"/>
            </a:lnSpc>
            <a:spcBef>
              <a:spcPct val="0"/>
            </a:spcBef>
            <a:spcAft>
              <a:spcPct val="35000"/>
            </a:spcAft>
            <a:buNone/>
          </a:pPr>
          <a:r>
            <a:rPr lang="de-DE" sz="800" kern="1200"/>
            <a:t>Einen inklusiven Plan entwerfen</a:t>
          </a:r>
        </a:p>
      </dsp:txBody>
      <dsp:txXfrm rot="10800000">
        <a:off x="1615804" y="1314240"/>
        <a:ext cx="749579" cy="749579"/>
      </dsp:txXfrm>
    </dsp:sp>
    <dsp:sp modelId="{1081861C-32CA-4E3F-B5CC-50C804DA8BF7}">
      <dsp:nvSpPr>
        <dsp:cNvPr id="0" name=""/>
        <dsp:cNvSpPr/>
      </dsp:nvSpPr>
      <dsp:spPr>
        <a:xfrm rot="16200000">
          <a:off x="506775" y="1314240"/>
          <a:ext cx="1060065" cy="1060065"/>
        </a:xfrm>
        <a:prstGeom prst="pieWedge">
          <a:avLst/>
        </a:prstGeom>
        <a:solidFill>
          <a:schemeClr val="bg1">
            <a:lumMod val="65000"/>
          </a:schemeClr>
        </a:solidFill>
        <a:ln>
          <a:solidFill>
            <a:schemeClr val="tx1"/>
          </a:solid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6896" tIns="56896" rIns="56896" bIns="56896" numCol="1" spcCol="1270" anchor="ctr" anchorCtr="0">
          <a:noAutofit/>
        </a:bodyPr>
        <a:lstStyle/>
        <a:p>
          <a:pPr marL="0" lvl="0" indent="0" algn="ctr" defTabSz="355600">
            <a:lnSpc>
              <a:spcPct val="90000"/>
            </a:lnSpc>
            <a:spcBef>
              <a:spcPct val="0"/>
            </a:spcBef>
            <a:spcAft>
              <a:spcPct val="35000"/>
            </a:spcAft>
            <a:buNone/>
          </a:pPr>
          <a:r>
            <a:rPr lang="de-DE" sz="800" b="1" kern="1200"/>
            <a:t>Phase 4</a:t>
          </a:r>
        </a:p>
        <a:p>
          <a:pPr marL="0" lvl="0" indent="0" algn="ctr" defTabSz="355600">
            <a:lnSpc>
              <a:spcPct val="90000"/>
            </a:lnSpc>
            <a:spcBef>
              <a:spcPct val="0"/>
            </a:spcBef>
            <a:spcAft>
              <a:spcPct val="35000"/>
            </a:spcAft>
            <a:buNone/>
          </a:pPr>
          <a:r>
            <a:rPr lang="de-DE" sz="800" kern="1200"/>
            <a:t>Den inklusiven Plan in die Praxis umsetzen</a:t>
          </a:r>
        </a:p>
      </dsp:txBody>
      <dsp:txXfrm rot="5400000">
        <a:off x="817261" y="1314240"/>
        <a:ext cx="749579" cy="749579"/>
      </dsp:txXfrm>
    </dsp:sp>
    <dsp:sp modelId="{95B8400D-EF9F-443C-A240-CF45BF2D4D96}">
      <dsp:nvSpPr>
        <dsp:cNvPr id="0" name=""/>
        <dsp:cNvSpPr/>
      </dsp:nvSpPr>
      <dsp:spPr>
        <a:xfrm>
          <a:off x="1408320" y="106942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7FC17D0A-D6B6-4C6C-8FE4-80D68FD24799}">
      <dsp:nvSpPr>
        <dsp:cNvPr id="0" name=""/>
        <dsp:cNvSpPr/>
      </dsp:nvSpPr>
      <dsp:spPr>
        <a:xfrm rot="10800000">
          <a:off x="1408320" y="1191831"/>
          <a:ext cx="366004" cy="318264"/>
        </a:xfrm>
        <a:prstGeom prst="circularArrow">
          <a:avLst/>
        </a:prstGeom>
        <a:gradFill rotWithShape="0">
          <a:gsLst>
            <a:gs pos="0">
              <a:schemeClr val="accent5">
                <a:tint val="40000"/>
                <a:hueOff val="0"/>
                <a:satOff val="0"/>
                <a:lumOff val="0"/>
                <a:alphaOff val="0"/>
                <a:lumMod val="110000"/>
                <a:satMod val="105000"/>
                <a:tint val="67000"/>
              </a:schemeClr>
            </a:gs>
            <a:gs pos="50000">
              <a:schemeClr val="accent5">
                <a:tint val="40000"/>
                <a:hueOff val="0"/>
                <a:satOff val="0"/>
                <a:lumOff val="0"/>
                <a:alphaOff val="0"/>
                <a:lumMod val="105000"/>
                <a:satMod val="103000"/>
                <a:tint val="73000"/>
              </a:schemeClr>
            </a:gs>
            <a:gs pos="100000">
              <a:schemeClr val="accent5">
                <a:tint val="40000"/>
                <a:hueOff val="0"/>
                <a:satOff val="0"/>
                <a:lumOff val="0"/>
                <a:alphaOff val="0"/>
                <a:lumMod val="105000"/>
                <a:satMod val="109000"/>
                <a:tint val="81000"/>
              </a:schemeClr>
            </a:gs>
          </a:gsLst>
          <a:lin ang="5400000" scaled="0"/>
        </a:gradFill>
        <a:ln w="6350" cap="flat" cmpd="sng" algn="ctr">
          <a:solidFill>
            <a:schemeClr val="lt1">
              <a:hueOff val="0"/>
              <a:satOff val="0"/>
              <a:lumOff val="0"/>
              <a:alphaOff val="0"/>
            </a:schemeClr>
          </a:solidFill>
          <a:prstDash val="solid"/>
          <a:miter lim="800000"/>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F60F96-AC47-44AC-AA78-253D6155705E}" type="datetimeFigureOut">
              <a:rPr lang="de-DE" smtClean="0"/>
              <a:t>29.09.21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29A5A6-F709-4BF1-8988-D27A7EE2F7D8}" type="slidenum">
              <a:rPr lang="de-DE" smtClean="0"/>
              <a:t>‹Nr.›</a:t>
            </a:fld>
            <a:endParaRPr lang="de-DE"/>
          </a:p>
        </p:txBody>
      </p:sp>
    </p:spTree>
    <p:extLst>
      <p:ext uri="{BB962C8B-B14F-4D97-AF65-F5344CB8AC3E}">
        <p14:creationId xmlns:p14="http://schemas.microsoft.com/office/powerpoint/2010/main" val="2186301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sz="1200" kern="1200" dirty="0">
                <a:solidFill>
                  <a:schemeClr val="tx1"/>
                </a:solidFill>
                <a:effectLst/>
                <a:latin typeface="+mn-lt"/>
                <a:ea typeface="+mn-ea"/>
                <a:cs typeface="+mn-cs"/>
              </a:rPr>
              <a:t>Betreuung von derzeit mindestens einem Kind mit drohender</a:t>
            </a:r>
            <a:r>
              <a:rPr lang="de-DE" sz="1200" kern="1200" baseline="0" dirty="0">
                <a:solidFill>
                  <a:schemeClr val="tx1"/>
                </a:solidFill>
                <a:effectLst/>
                <a:latin typeface="+mn-lt"/>
                <a:ea typeface="+mn-ea"/>
                <a:cs typeface="+mn-cs"/>
              </a:rPr>
              <a:t> Behinderung</a:t>
            </a:r>
          </a:p>
          <a:p>
            <a:pPr marL="171450" indent="-171450">
              <a:buFontTx/>
              <a:buChar char="-"/>
            </a:pPr>
            <a:r>
              <a:rPr lang="de-DE" sz="1200" kern="1200" baseline="0" dirty="0">
                <a:solidFill>
                  <a:schemeClr val="tx1"/>
                </a:solidFill>
                <a:effectLst/>
                <a:latin typeface="+mn-lt"/>
                <a:ea typeface="+mn-ea"/>
                <a:cs typeface="+mn-cs"/>
              </a:rPr>
              <a:t>Antworten wurden vorgegeben, Zutreffendste auswählen</a:t>
            </a:r>
          </a:p>
          <a:p>
            <a:pPr marL="171450" indent="-171450">
              <a:buFontTx/>
              <a:buChar char="-"/>
            </a:pPr>
            <a:r>
              <a:rPr lang="de-DE" sz="1200" kern="1200" baseline="0" dirty="0">
                <a:solidFill>
                  <a:schemeClr val="tx1"/>
                </a:solidFill>
                <a:effectLst/>
                <a:latin typeface="+mn-lt"/>
                <a:ea typeface="+mn-ea"/>
                <a:cs typeface="+mn-cs"/>
              </a:rPr>
              <a:t>In ein Drittel der Einrichtungen alle Mitarbeiterinnen für die Förderung der Kinder verantwortlich sind</a:t>
            </a:r>
          </a:p>
          <a:p>
            <a:pPr marL="171450" indent="-171450">
              <a:buFontTx/>
              <a:buChar char="-"/>
            </a:pPr>
            <a:r>
              <a:rPr lang="de-DE" sz="1200" kern="1200" baseline="0" dirty="0">
                <a:solidFill>
                  <a:schemeClr val="tx1"/>
                </a:solidFill>
                <a:effectLst/>
                <a:latin typeface="+mn-lt"/>
                <a:ea typeface="+mn-ea"/>
                <a:cs typeface="+mn-cs"/>
              </a:rPr>
              <a:t>Ein weiteres Drittel gab an, dass hauptsächlich die in der Einrichtungen angestellten Heilpädagoginnen verantwortlich sind</a:t>
            </a: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F189548B-6735-E944-83DD-E73E14CD25F7}" type="slidenum">
              <a:rPr lang="de-DE" smtClean="0"/>
              <a:t>1</a:t>
            </a:fld>
            <a:endParaRPr lang="de-DE"/>
          </a:p>
        </p:txBody>
      </p:sp>
    </p:spTree>
    <p:extLst>
      <p:ext uri="{BB962C8B-B14F-4D97-AF65-F5344CB8AC3E}">
        <p14:creationId xmlns:p14="http://schemas.microsoft.com/office/powerpoint/2010/main" val="534440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sz="1200" kern="1200" dirty="0">
                <a:solidFill>
                  <a:schemeClr val="tx1"/>
                </a:solidFill>
                <a:effectLst/>
                <a:latin typeface="+mn-lt"/>
                <a:ea typeface="+mn-ea"/>
                <a:cs typeface="+mn-cs"/>
              </a:rPr>
              <a:t>Betreuung von derzeit mindestens einem Kind mit drohender</a:t>
            </a:r>
            <a:r>
              <a:rPr lang="de-DE" sz="1200" kern="1200" baseline="0" dirty="0">
                <a:solidFill>
                  <a:schemeClr val="tx1"/>
                </a:solidFill>
                <a:effectLst/>
                <a:latin typeface="+mn-lt"/>
                <a:ea typeface="+mn-ea"/>
                <a:cs typeface="+mn-cs"/>
              </a:rPr>
              <a:t> Behinderung</a:t>
            </a:r>
          </a:p>
          <a:p>
            <a:pPr marL="171450" indent="-171450">
              <a:buFontTx/>
              <a:buChar char="-"/>
            </a:pPr>
            <a:r>
              <a:rPr lang="de-DE" sz="1200" kern="1200" baseline="0" dirty="0">
                <a:solidFill>
                  <a:schemeClr val="tx1"/>
                </a:solidFill>
                <a:effectLst/>
                <a:latin typeface="+mn-lt"/>
                <a:ea typeface="+mn-ea"/>
                <a:cs typeface="+mn-cs"/>
              </a:rPr>
              <a:t>Antworten wurden vorgegeben, Zutreffendste auswählen</a:t>
            </a:r>
          </a:p>
          <a:p>
            <a:pPr marL="171450" indent="-171450">
              <a:buFontTx/>
              <a:buChar char="-"/>
            </a:pPr>
            <a:r>
              <a:rPr lang="de-DE" sz="1200" kern="1200" baseline="0" dirty="0">
                <a:solidFill>
                  <a:schemeClr val="tx1"/>
                </a:solidFill>
                <a:effectLst/>
                <a:latin typeface="+mn-lt"/>
                <a:ea typeface="+mn-ea"/>
                <a:cs typeface="+mn-cs"/>
              </a:rPr>
              <a:t>In ein Drittel der Einrichtungen alle Mitarbeiterinnen für die Förderung der Kinder verantwortlich sind</a:t>
            </a:r>
          </a:p>
          <a:p>
            <a:pPr marL="171450" indent="-171450">
              <a:buFontTx/>
              <a:buChar char="-"/>
            </a:pPr>
            <a:r>
              <a:rPr lang="de-DE" sz="1200" kern="1200" baseline="0" dirty="0">
                <a:solidFill>
                  <a:schemeClr val="tx1"/>
                </a:solidFill>
                <a:effectLst/>
                <a:latin typeface="+mn-lt"/>
                <a:ea typeface="+mn-ea"/>
                <a:cs typeface="+mn-cs"/>
              </a:rPr>
              <a:t>Ein weiteres Drittel gab an, dass hauptsächlich die in der Einrichtungen angestellten Heilpädagoginnen verantwortlich sind</a:t>
            </a: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F189548B-6735-E944-83DD-E73E14CD25F7}" type="slidenum">
              <a:rPr lang="de-DE" smtClean="0"/>
              <a:t>2</a:t>
            </a:fld>
            <a:endParaRPr lang="de-DE"/>
          </a:p>
        </p:txBody>
      </p:sp>
    </p:spTree>
    <p:extLst>
      <p:ext uri="{BB962C8B-B14F-4D97-AF65-F5344CB8AC3E}">
        <p14:creationId xmlns:p14="http://schemas.microsoft.com/office/powerpoint/2010/main" val="913573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sz="1200" kern="1200" dirty="0">
                <a:solidFill>
                  <a:schemeClr val="tx1"/>
                </a:solidFill>
                <a:effectLst/>
                <a:latin typeface="+mn-lt"/>
                <a:ea typeface="+mn-ea"/>
                <a:cs typeface="+mn-cs"/>
              </a:rPr>
              <a:t>Betreuung von derzeit mindestens einem Kind mit drohender</a:t>
            </a:r>
            <a:r>
              <a:rPr lang="de-DE" sz="1200" kern="1200" baseline="0" dirty="0">
                <a:solidFill>
                  <a:schemeClr val="tx1"/>
                </a:solidFill>
                <a:effectLst/>
                <a:latin typeface="+mn-lt"/>
                <a:ea typeface="+mn-ea"/>
                <a:cs typeface="+mn-cs"/>
              </a:rPr>
              <a:t> Behinderung</a:t>
            </a:r>
          </a:p>
          <a:p>
            <a:pPr marL="171450" indent="-171450">
              <a:buFontTx/>
              <a:buChar char="-"/>
            </a:pPr>
            <a:r>
              <a:rPr lang="de-DE" sz="1200" kern="1200" baseline="0" dirty="0">
                <a:solidFill>
                  <a:schemeClr val="tx1"/>
                </a:solidFill>
                <a:effectLst/>
                <a:latin typeface="+mn-lt"/>
                <a:ea typeface="+mn-ea"/>
                <a:cs typeface="+mn-cs"/>
              </a:rPr>
              <a:t>Antworten wurden vorgegeben, Zutreffendste auswählen</a:t>
            </a:r>
          </a:p>
          <a:p>
            <a:pPr marL="171450" indent="-171450">
              <a:buFontTx/>
              <a:buChar char="-"/>
            </a:pPr>
            <a:r>
              <a:rPr lang="de-DE" sz="1200" kern="1200" baseline="0" dirty="0">
                <a:solidFill>
                  <a:schemeClr val="tx1"/>
                </a:solidFill>
                <a:effectLst/>
                <a:latin typeface="+mn-lt"/>
                <a:ea typeface="+mn-ea"/>
                <a:cs typeface="+mn-cs"/>
              </a:rPr>
              <a:t>In ein Drittel der Einrichtungen alle Mitarbeiterinnen für die Förderung der Kinder verantwortlich sind</a:t>
            </a:r>
          </a:p>
          <a:p>
            <a:pPr marL="171450" indent="-171450">
              <a:buFontTx/>
              <a:buChar char="-"/>
            </a:pPr>
            <a:r>
              <a:rPr lang="de-DE" sz="1200" kern="1200" baseline="0" dirty="0">
                <a:solidFill>
                  <a:schemeClr val="tx1"/>
                </a:solidFill>
                <a:effectLst/>
                <a:latin typeface="+mn-lt"/>
                <a:ea typeface="+mn-ea"/>
                <a:cs typeface="+mn-cs"/>
              </a:rPr>
              <a:t>Ein weiteres Drittel gab an, dass hauptsächlich die in der Einrichtungen angestellten Heilpädagoginnen verantwortlich sind</a:t>
            </a: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F189548B-6735-E944-83DD-E73E14CD25F7}" type="slidenum">
              <a:rPr lang="de-DE" smtClean="0"/>
              <a:t>3</a:t>
            </a:fld>
            <a:endParaRPr lang="de-DE"/>
          </a:p>
        </p:txBody>
      </p:sp>
    </p:spTree>
    <p:extLst>
      <p:ext uri="{BB962C8B-B14F-4D97-AF65-F5344CB8AC3E}">
        <p14:creationId xmlns:p14="http://schemas.microsoft.com/office/powerpoint/2010/main" val="1710197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DE" sz="1200" kern="1200" dirty="0">
                <a:solidFill>
                  <a:schemeClr val="tx1"/>
                </a:solidFill>
                <a:effectLst/>
                <a:latin typeface="+mn-lt"/>
                <a:ea typeface="+mn-ea"/>
                <a:cs typeface="+mn-cs"/>
              </a:rPr>
              <a:t>Betreuung von derzeit mindestens einem Kind mit drohender</a:t>
            </a:r>
            <a:r>
              <a:rPr lang="de-DE" sz="1200" kern="1200" baseline="0" dirty="0">
                <a:solidFill>
                  <a:schemeClr val="tx1"/>
                </a:solidFill>
                <a:effectLst/>
                <a:latin typeface="+mn-lt"/>
                <a:ea typeface="+mn-ea"/>
                <a:cs typeface="+mn-cs"/>
              </a:rPr>
              <a:t> Behinderung</a:t>
            </a:r>
          </a:p>
          <a:p>
            <a:pPr marL="171450" indent="-171450">
              <a:buFontTx/>
              <a:buChar char="-"/>
            </a:pPr>
            <a:r>
              <a:rPr lang="de-DE" sz="1200" kern="1200" baseline="0" dirty="0">
                <a:solidFill>
                  <a:schemeClr val="tx1"/>
                </a:solidFill>
                <a:effectLst/>
                <a:latin typeface="+mn-lt"/>
                <a:ea typeface="+mn-ea"/>
                <a:cs typeface="+mn-cs"/>
              </a:rPr>
              <a:t>Antworten wurden vorgegeben, Zutreffendste auswählen</a:t>
            </a:r>
          </a:p>
          <a:p>
            <a:pPr marL="171450" indent="-171450">
              <a:buFontTx/>
              <a:buChar char="-"/>
            </a:pPr>
            <a:r>
              <a:rPr lang="de-DE" sz="1200" kern="1200" baseline="0" dirty="0">
                <a:solidFill>
                  <a:schemeClr val="tx1"/>
                </a:solidFill>
                <a:effectLst/>
                <a:latin typeface="+mn-lt"/>
                <a:ea typeface="+mn-ea"/>
                <a:cs typeface="+mn-cs"/>
              </a:rPr>
              <a:t>In ein Drittel der Einrichtungen alle Mitarbeiterinnen für die Förderung der Kinder verantwortlich sind</a:t>
            </a:r>
          </a:p>
          <a:p>
            <a:pPr marL="171450" indent="-171450">
              <a:buFontTx/>
              <a:buChar char="-"/>
            </a:pPr>
            <a:r>
              <a:rPr lang="de-DE" sz="1200" kern="1200" baseline="0" dirty="0">
                <a:solidFill>
                  <a:schemeClr val="tx1"/>
                </a:solidFill>
                <a:effectLst/>
                <a:latin typeface="+mn-lt"/>
                <a:ea typeface="+mn-ea"/>
                <a:cs typeface="+mn-cs"/>
              </a:rPr>
              <a:t>Ein weiteres Drittel gab an, dass hauptsächlich die in der Einrichtungen angestellten Heilpädagoginnen verantwortlich sind</a:t>
            </a: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F189548B-6735-E944-83DD-E73E14CD25F7}" type="slidenum">
              <a:rPr lang="de-DE" smtClean="0"/>
              <a:t>4</a:t>
            </a:fld>
            <a:endParaRPr lang="de-DE"/>
          </a:p>
        </p:txBody>
      </p:sp>
    </p:spTree>
    <p:extLst>
      <p:ext uri="{BB962C8B-B14F-4D97-AF65-F5344CB8AC3E}">
        <p14:creationId xmlns:p14="http://schemas.microsoft.com/office/powerpoint/2010/main" val="2682885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F4A1BD-2F6A-4CDC-B9BD-EAFFE630148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F31FA8AE-ADA5-4349-9BB3-66726D913F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9510FA62-B318-4018-923C-F2636718F472}"/>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F413D445-3425-4608-AD05-7061C49C6C3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C0BF87C-FA11-4C84-9A0D-5EDF88D77E2C}"/>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1758267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BED202-7375-4BA9-9AB9-B45720C09FA1}"/>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66C5675D-1170-4D1B-B5C2-80A18A91E3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9BA706E-7B7C-43CE-AE07-78919D30A3B2}"/>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974EC947-11BA-4E56-929D-46C4816C291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577BCD-DD0F-46E1-AFAD-E459451E079F}"/>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4205307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1F3209E5-10BD-4AEC-AA8D-8345E46CA22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15202A0-E95E-4E19-963E-2F38DB1BB8C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99958D8-032B-443D-AF4D-D193636E684B}"/>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8DE2929B-F0BE-4B94-87D2-081DA5717E0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37576A1-28BC-4BF7-96DF-8CFB3E3A11F5}"/>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2922469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408F92-6F19-4D31-823F-E9B8DD228B1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6CA9699-6557-4D7A-97B5-CE222981D30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7AA68A6-B482-43DE-9378-B8080B18A292}"/>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54D0A871-C143-406B-B9AB-CC138A3AA4C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D4543F9-A976-4259-8A28-1F111CE34565}"/>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4183165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4B3476-CC95-4166-9A89-2F0A7E2BAA1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499A07A-CE51-4FE1-B9C4-206DD12C0D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6B2485E-974B-43D6-A0E8-332E820BF8AA}"/>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23E764F9-EBD8-450E-90F2-65472F0DD53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F13481A-BD39-4707-A6F7-754057A8D558}"/>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3603959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A6220F-A3D2-4903-8AD8-5AF971D1FA4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C148552-FDE6-4F91-A108-7C44AF926FA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05124186-B560-4027-BDB0-5EA9F8606E5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C10A9F2F-879B-48BE-A3B4-48CAAEF50BDE}"/>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6" name="Fußzeilenplatzhalter 5">
            <a:extLst>
              <a:ext uri="{FF2B5EF4-FFF2-40B4-BE49-F238E27FC236}">
                <a16:creationId xmlns:a16="http://schemas.microsoft.com/office/drawing/2014/main" id="{20248B49-94C1-4FAD-9182-AD93F11F61C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BDB6669-83E0-4D9E-A701-964EBE9655CD}"/>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862868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BC07EA-0460-4617-A6C7-52AE0C675F0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61C51590-7837-45BA-B99A-5625F3534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2C46111-5055-49C1-A0E8-F40342BFAC8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562A92F-A306-42E2-ACBD-059E1AD7B6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37A25BD-D650-4215-9D55-916DD57D890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F728A12-5020-4D15-B25C-42279BDEA3A2}"/>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8" name="Fußzeilenplatzhalter 7">
            <a:extLst>
              <a:ext uri="{FF2B5EF4-FFF2-40B4-BE49-F238E27FC236}">
                <a16:creationId xmlns:a16="http://schemas.microsoft.com/office/drawing/2014/main" id="{6C5B3948-1686-4DD0-A19B-387DFBF4723F}"/>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D514EC0B-F958-4304-8C89-23A1A6ADA896}"/>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2104809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041704-C53C-46C5-9677-F9C0B72FCCF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70A6FEA-6915-4FC5-AAC1-9B9CB8EF7C3B}"/>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4" name="Fußzeilenplatzhalter 3">
            <a:extLst>
              <a:ext uri="{FF2B5EF4-FFF2-40B4-BE49-F238E27FC236}">
                <a16:creationId xmlns:a16="http://schemas.microsoft.com/office/drawing/2014/main" id="{AF880C27-1D1C-400F-BB84-EE091E2B237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8DD094F7-E379-44FD-96FD-AFC60BB6FC5D}"/>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1704028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CC1F0CA-7933-4DEE-B007-9AE4B882468F}"/>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3" name="Fußzeilenplatzhalter 2">
            <a:extLst>
              <a:ext uri="{FF2B5EF4-FFF2-40B4-BE49-F238E27FC236}">
                <a16:creationId xmlns:a16="http://schemas.microsoft.com/office/drawing/2014/main" id="{A9CDCEA7-7A5C-46FB-9D01-F297BB43B29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2A43C811-9F2A-4891-8E3F-E77B534AB57A}"/>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2558811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DF299-BA6C-4F9C-9CC7-20453F50AC6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696EE585-2C5B-49AE-80F3-413ECA5C83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DED032D8-ABFC-41EC-8CA5-F182265DE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3A853D4-4EFD-4EF2-B872-6C9CAB9CC5DF}"/>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6" name="Fußzeilenplatzhalter 5">
            <a:extLst>
              <a:ext uri="{FF2B5EF4-FFF2-40B4-BE49-F238E27FC236}">
                <a16:creationId xmlns:a16="http://schemas.microsoft.com/office/drawing/2014/main" id="{35D0EAE0-476E-4ABC-91A8-0C7C8AD6092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2A3F5B5-6FC9-4489-B3E7-6108D0B022DD}"/>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174804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39639-E53B-4F0F-B3C7-31136F78EDC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677ADDF7-4096-4CDB-A407-41FCB95F17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7190093-5B4F-4436-B70F-36DE65D983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AD0E93B-12DE-4EBD-9EEE-1E9CA441D17D}"/>
              </a:ext>
            </a:extLst>
          </p:cNvPr>
          <p:cNvSpPr>
            <a:spLocks noGrp="1"/>
          </p:cNvSpPr>
          <p:nvPr>
            <p:ph type="dt" sz="half" idx="10"/>
          </p:nvPr>
        </p:nvSpPr>
        <p:spPr/>
        <p:txBody>
          <a:bodyPr/>
          <a:lstStyle/>
          <a:p>
            <a:fld id="{7BB8925D-AD27-4461-B406-F8616A70F4F5}" type="datetimeFigureOut">
              <a:rPr lang="de-DE" smtClean="0"/>
              <a:t>29.09.21</a:t>
            </a:fld>
            <a:endParaRPr lang="de-DE"/>
          </a:p>
        </p:txBody>
      </p:sp>
      <p:sp>
        <p:nvSpPr>
          <p:cNvPr id="6" name="Fußzeilenplatzhalter 5">
            <a:extLst>
              <a:ext uri="{FF2B5EF4-FFF2-40B4-BE49-F238E27FC236}">
                <a16:creationId xmlns:a16="http://schemas.microsoft.com/office/drawing/2014/main" id="{7BB13888-9E21-45A3-BACC-27B3B48B691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82254FC-8BE3-4A38-9506-9C274AD61D9F}"/>
              </a:ext>
            </a:extLst>
          </p:cNvPr>
          <p:cNvSpPr>
            <a:spLocks noGrp="1"/>
          </p:cNvSpPr>
          <p:nvPr>
            <p:ph type="sldNum" sz="quarter" idx="12"/>
          </p:nvPr>
        </p:nvSpPr>
        <p:spPr/>
        <p:txBody>
          <a:bodyPr/>
          <a:lstStyle/>
          <a:p>
            <a:fld id="{D159BBF9-3761-4917-AF29-534B299ECF70}" type="slidenum">
              <a:rPr lang="de-DE" smtClean="0"/>
              <a:t>‹Nr.›</a:t>
            </a:fld>
            <a:endParaRPr lang="de-DE"/>
          </a:p>
        </p:txBody>
      </p:sp>
    </p:spTree>
    <p:extLst>
      <p:ext uri="{BB962C8B-B14F-4D97-AF65-F5344CB8AC3E}">
        <p14:creationId xmlns:p14="http://schemas.microsoft.com/office/powerpoint/2010/main" val="3987527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CF58988-BEB6-4324-ABDE-D55957538C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13638600-0F99-4226-943B-682DCB0DCA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B309199-4E53-42C3-AF1B-78DDFCD7AF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8925D-AD27-4461-B406-F8616A70F4F5}" type="datetimeFigureOut">
              <a:rPr lang="de-DE" smtClean="0"/>
              <a:t>29.09.21</a:t>
            </a:fld>
            <a:endParaRPr lang="de-DE"/>
          </a:p>
        </p:txBody>
      </p:sp>
      <p:sp>
        <p:nvSpPr>
          <p:cNvPr id="5" name="Fußzeilenplatzhalter 4">
            <a:extLst>
              <a:ext uri="{FF2B5EF4-FFF2-40B4-BE49-F238E27FC236}">
                <a16:creationId xmlns:a16="http://schemas.microsoft.com/office/drawing/2014/main" id="{8EE43014-87FA-40B0-A366-C35F5E0CCB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58CCD5D0-4586-4802-A082-C516755D84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9BBF9-3761-4917-AF29-534B299ECF70}" type="slidenum">
              <a:rPr lang="de-DE" smtClean="0"/>
              <a:t>‹Nr.›</a:t>
            </a:fld>
            <a:endParaRPr lang="de-DE"/>
          </a:p>
        </p:txBody>
      </p:sp>
    </p:spTree>
    <p:extLst>
      <p:ext uri="{BB962C8B-B14F-4D97-AF65-F5344CB8AC3E}">
        <p14:creationId xmlns:p14="http://schemas.microsoft.com/office/powerpoint/2010/main" val="449034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188EF4F7-90A4-5046-AC4E-D239775AEB7E}"/>
              </a:ext>
            </a:extLst>
          </p:cNvPr>
          <p:cNvSpPr txBox="1"/>
          <p:nvPr/>
        </p:nvSpPr>
        <p:spPr>
          <a:xfrm>
            <a:off x="2843213" y="571500"/>
            <a:ext cx="184731" cy="369332"/>
          </a:xfrm>
          <a:prstGeom prst="rect">
            <a:avLst/>
          </a:prstGeom>
          <a:noFill/>
        </p:spPr>
        <p:txBody>
          <a:bodyPr wrap="none" rtlCol="0">
            <a:spAutoFit/>
          </a:bodyPr>
          <a:lstStyle/>
          <a:p>
            <a:endParaRPr lang="de-DE" dirty="0"/>
          </a:p>
        </p:txBody>
      </p:sp>
      <p:pic>
        <p:nvPicPr>
          <p:cNvPr id="5" name="Grafik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2713" y="188913"/>
            <a:ext cx="1525587" cy="811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1"/>
          <p:cNvSpPr txBox="1">
            <a:spLocks noChangeArrowheads="1"/>
          </p:cNvSpPr>
          <p:nvPr/>
        </p:nvSpPr>
        <p:spPr bwMode="auto">
          <a:xfrm>
            <a:off x="838199" y="312577"/>
            <a:ext cx="10515600" cy="4916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90000" tIns="45000" rIns="90000" bIns="45000"/>
          <a:lstStyle>
            <a:lvl1pPr>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chemeClr val="tx1"/>
                </a:solidFill>
                <a:latin typeface="Calibri" panose="020F0502020204030204" pitchFamily="34" charset="0"/>
              </a:defRPr>
            </a:lvl2pPr>
            <a:lvl3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000">
                <a:solidFill>
                  <a:schemeClr val="tx1"/>
                </a:solidFill>
                <a:latin typeface="Calibri" panose="020F0502020204030204" pitchFamily="34" charset="0"/>
              </a:defRPr>
            </a:lvl3pPr>
            <a:lvl4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4pPr>
            <a:lvl5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9pPr>
          </a:lstStyle>
          <a:p>
            <a:pPr algn="ctr" eaLnBrk="1" hangingPunct="1">
              <a:spcBef>
                <a:spcPct val="0"/>
              </a:spcBef>
              <a:buClr>
                <a:srgbClr val="000000"/>
              </a:buClr>
              <a:buFont typeface="Times New Roman" panose="02020603050405020304" pitchFamily="18" charset="0"/>
              <a:buNone/>
              <a:defRPr/>
            </a:pPr>
            <a:r>
              <a:rPr lang="de-DE" altLang="de-DE" sz="3200" b="1" dirty="0">
                <a:latin typeface="+mn-lt"/>
                <a:ea typeface="Microsoft YaHei" panose="020B0503020204020204" pitchFamily="34" charset="-122"/>
              </a:rPr>
              <a:t>Index für Inklusion</a:t>
            </a:r>
            <a:endParaRPr lang="de-DE" altLang="de-DE" sz="4400" b="1" dirty="0">
              <a:latin typeface="+mn-lt"/>
              <a:ea typeface="Microsoft YaHei" panose="020B0503020204020204" pitchFamily="34" charset="-122"/>
              <a:cs typeface="+mn-cs"/>
            </a:endParaRPr>
          </a:p>
        </p:txBody>
      </p:sp>
      <p:pic>
        <p:nvPicPr>
          <p:cNvPr id="9" name="Grafik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 y="84138"/>
            <a:ext cx="1071563" cy="1071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feld 5">
            <a:extLst>
              <a:ext uri="{FF2B5EF4-FFF2-40B4-BE49-F238E27FC236}">
                <a16:creationId xmlns:a16="http://schemas.microsoft.com/office/drawing/2014/main" id="{FE9226E2-DB80-5249-8F21-A37B2592A03E}"/>
              </a:ext>
            </a:extLst>
          </p:cNvPr>
          <p:cNvSpPr txBox="1"/>
          <p:nvPr/>
        </p:nvSpPr>
        <p:spPr>
          <a:xfrm>
            <a:off x="560831" y="707999"/>
            <a:ext cx="11070336" cy="369332"/>
          </a:xfrm>
          <a:prstGeom prst="rect">
            <a:avLst/>
          </a:prstGeom>
          <a:noFill/>
        </p:spPr>
        <p:txBody>
          <a:bodyPr wrap="square" rtlCol="0">
            <a:spAutoFit/>
          </a:bodyPr>
          <a:lstStyle/>
          <a:p>
            <a:pPr algn="ctr"/>
            <a:r>
              <a:rPr lang="de-DE" dirty="0"/>
              <a:t>Anwendung des Index-Prozess – 5-Phasen-Modell</a:t>
            </a:r>
          </a:p>
        </p:txBody>
      </p:sp>
      <p:sp>
        <p:nvSpPr>
          <p:cNvPr id="40" name="Textfeld 39">
            <a:extLst>
              <a:ext uri="{FF2B5EF4-FFF2-40B4-BE49-F238E27FC236}">
                <a16:creationId xmlns:a16="http://schemas.microsoft.com/office/drawing/2014/main" id="{A949CC11-A35C-4864-9666-2621D2A41655}"/>
              </a:ext>
            </a:extLst>
          </p:cNvPr>
          <p:cNvSpPr txBox="1"/>
          <p:nvPr/>
        </p:nvSpPr>
        <p:spPr>
          <a:xfrm>
            <a:off x="560831" y="1472753"/>
            <a:ext cx="11070336" cy="4649093"/>
          </a:xfrm>
          <a:prstGeom prst="rect">
            <a:avLst/>
          </a:prstGeom>
          <a:noFill/>
        </p:spPr>
        <p:txBody>
          <a:bodyPr wrap="square">
            <a:spAutoFit/>
          </a:bodyPr>
          <a:lstStyle/>
          <a:p>
            <a:pPr algn="just">
              <a:lnSpc>
                <a:spcPct val="120000"/>
              </a:lnSpc>
              <a:spcAft>
                <a:spcPts val="800"/>
              </a:spcAft>
            </a:pPr>
            <a:r>
              <a:rPr lang="de-DE" sz="1400" dirty="0">
                <a:effectLst/>
                <a:latin typeface="Calibri Light" panose="020F0302020204030204" pitchFamily="34" charset="0"/>
                <a:ea typeface="Calibri" panose="020F0502020204030204" pitchFamily="34" charset="0"/>
                <a:cs typeface="Times New Roman" panose="02020603050405020304" pitchFamily="18" charset="0"/>
              </a:rPr>
              <a:t>Das Fundament für die illustrative Anwendung des </a:t>
            </a:r>
            <a:r>
              <a:rPr lang="de-DE" sz="1400" i="1" dirty="0">
                <a:effectLst/>
                <a:latin typeface="Calibri Light" panose="020F0302020204030204" pitchFamily="34" charset="0"/>
                <a:ea typeface="Calibri" panose="020F0502020204030204" pitchFamily="34" charset="0"/>
                <a:cs typeface="Times New Roman" panose="02020603050405020304" pitchFamily="18" charset="0"/>
              </a:rPr>
              <a:t>Index-Prozess</a:t>
            </a:r>
            <a:r>
              <a:rPr lang="de-DE" sz="1400" dirty="0">
                <a:effectLst/>
                <a:latin typeface="Calibri Light" panose="020F0302020204030204" pitchFamily="34" charset="0"/>
                <a:ea typeface="Calibri" panose="020F0502020204030204" pitchFamily="34" charset="0"/>
                <a:cs typeface="Times New Roman" panose="02020603050405020304" pitchFamily="18" charset="0"/>
              </a:rPr>
              <a:t> bilden die im „Index für Inklusion“ zugrunde gelegten fünf Phasen:</a:t>
            </a: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Wingdings" panose="05000000000000000000" pitchFamily="2" charset="2"/>
              <a:buChar char=""/>
            </a:pPr>
            <a:r>
              <a:rPr lang="de-DE" sz="1200" b="1" dirty="0">
                <a:effectLst/>
                <a:latin typeface="Calibri Light" panose="020F0302020204030204" pitchFamily="34" charset="0"/>
                <a:ea typeface="Calibri" panose="020F0502020204030204" pitchFamily="34" charset="0"/>
                <a:cs typeface="Times New Roman" panose="02020603050405020304" pitchFamily="18" charset="0"/>
              </a:rPr>
              <a:t>Phase1 – Mit dem Index beginnen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Ein </a:t>
            </a:r>
            <a:r>
              <a:rPr lang="de-DE" sz="1200" i="1" dirty="0">
                <a:effectLst/>
                <a:latin typeface="Calibri Light" panose="020F0302020204030204" pitchFamily="34" charset="0"/>
                <a:ea typeface="Calibri" panose="020F0502020204030204" pitchFamily="34" charset="0"/>
                <a:cs typeface="Times New Roman" panose="02020603050405020304" pitchFamily="18" charset="0"/>
              </a:rPr>
              <a:t>Index</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-Team bilden &amp; für den </a:t>
            </a:r>
            <a:r>
              <a:rPr lang="de-DE" sz="1200" i="1" dirty="0">
                <a:effectLst/>
                <a:latin typeface="Calibri Light" panose="020F0302020204030204" pitchFamily="34" charset="0"/>
                <a:ea typeface="Calibri" panose="020F0502020204030204" pitchFamily="34" charset="0"/>
                <a:cs typeface="Times New Roman" panose="02020603050405020304" pitchFamily="18" charset="0"/>
              </a:rPr>
              <a:t>Index</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 sensibilisieren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Den Planungsansatz überprüfen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Das vorhandene Wissen aktivieren, die Schlüsselkonzepte und den Planungsrahmen nutzen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Die Untersuchung mit Hilfe der Indikatoren und Fragen vertiefen</a:t>
            </a:r>
            <a:r>
              <a:rPr lang="de-DE" sz="1200" dirty="0">
                <a:latin typeface="Calibri" panose="020F0502020204030204" pitchFamily="34" charset="0"/>
                <a:ea typeface="Calibri" panose="020F0502020204030204" pitchFamily="34" charset="0"/>
                <a:cs typeface="Times New Roman" panose="02020603050405020304" pitchFamily="18" charset="0"/>
              </a:rPr>
              <a:t> &amp; d</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ie Zusammenarbeit mit anderen Teams vorbereiten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Wingdings" panose="05000000000000000000" pitchFamily="2" charset="2"/>
              <a:buChar char=""/>
            </a:pPr>
            <a:r>
              <a:rPr lang="de-DE" sz="1200" b="1" dirty="0">
                <a:effectLst/>
                <a:latin typeface="Calibri Light" panose="020F0302020204030204" pitchFamily="34" charset="0"/>
                <a:ea typeface="Calibri" panose="020F0502020204030204" pitchFamily="34" charset="0"/>
                <a:cs typeface="Times New Roman" panose="02020603050405020304" pitchFamily="18" charset="0"/>
              </a:rPr>
              <a:t>Phase2 – Die Einrichtungssituation beleuchten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Das Wissen und die Ideen der Mitarbeiter*innen, der Leitung, der Trägervertreter*innen und der Fachberatung zusammentragen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Das Wissen und die Ideen der Kinder und Jugendlichen sammeln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Das Wissen und die Ideen der Eltern und der Bewohner*innen des Stadtteils herausfinden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Prioritäten für die Entwicklung festlegen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Wingdings" panose="05000000000000000000" pitchFamily="2" charset="2"/>
              <a:buChar char=""/>
            </a:pPr>
            <a:r>
              <a:rPr lang="de-DE" sz="1200" b="1" dirty="0">
                <a:effectLst/>
                <a:latin typeface="Calibri Light" panose="020F0302020204030204" pitchFamily="34" charset="0"/>
                <a:ea typeface="Calibri" panose="020F0502020204030204" pitchFamily="34" charset="0"/>
                <a:cs typeface="Times New Roman" panose="02020603050405020304" pitchFamily="18" charset="0"/>
              </a:rPr>
              <a:t>Phase3 – Einen inklusiven Plan entwerfen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Die Prioritäten mit Hilfe des Planungsrahmens überarbeiten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Die Prioritäten in den Entwicklungsplan einfügen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Wingdings" panose="05000000000000000000" pitchFamily="2" charset="2"/>
              <a:buChar char=""/>
            </a:pPr>
            <a:r>
              <a:rPr lang="de-DE" sz="1200" b="1" dirty="0">
                <a:effectLst/>
                <a:latin typeface="Calibri Light" panose="020F0302020204030204" pitchFamily="34" charset="0"/>
                <a:ea typeface="Calibri" panose="020F0502020204030204" pitchFamily="34" charset="0"/>
                <a:cs typeface="Times New Roman" panose="02020603050405020304" pitchFamily="18" charset="0"/>
              </a:rPr>
              <a:t>Phase4 – Den inklusiven Plan in die Praxis umsetzen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Die Prioritäten in die Tat umsetzen</a:t>
            </a:r>
            <a:r>
              <a:rPr lang="de-DE" sz="1200" dirty="0">
                <a:latin typeface="Calibri" panose="020F0502020204030204" pitchFamily="34" charset="0"/>
                <a:ea typeface="Calibri" panose="020F0502020204030204" pitchFamily="34" charset="0"/>
                <a:cs typeface="Times New Roman" panose="02020603050405020304" pitchFamily="18" charset="0"/>
              </a:rPr>
              <a:t> &amp; die </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Entwicklung am Laufen halten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Wingdings" panose="05000000000000000000" pitchFamily="2" charset="2"/>
              <a:buChar char=""/>
            </a:pPr>
            <a:r>
              <a:rPr lang="de-DE" sz="1200" b="1" dirty="0">
                <a:effectLst/>
                <a:latin typeface="Calibri Light" panose="020F0302020204030204" pitchFamily="34" charset="0"/>
                <a:ea typeface="Calibri" panose="020F0502020204030204" pitchFamily="34" charset="0"/>
                <a:cs typeface="Times New Roman" panose="02020603050405020304" pitchFamily="18" charset="0"/>
              </a:rPr>
              <a:t>Phase5 – Den Index-Prozess evaluieren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Den Prozess reflektieren und dokumentieren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Die Arbeit mit dem </a:t>
            </a:r>
            <a:r>
              <a:rPr lang="de-DE" sz="1200" i="1" dirty="0">
                <a:effectLst/>
                <a:latin typeface="Calibri Light" panose="020F0302020204030204" pitchFamily="34" charset="0"/>
                <a:ea typeface="Calibri" panose="020F0502020204030204" pitchFamily="34" charset="0"/>
                <a:cs typeface="Times New Roman" panose="02020603050405020304" pitchFamily="18" charset="0"/>
              </a:rPr>
              <a:t>Index</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 evaluieren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800"/>
              </a:spcAft>
              <a:buClr>
                <a:srgbClr val="1E81B1"/>
              </a:buClr>
              <a:buFont typeface="Symbol" panose="05050102010706020507" pitchFamily="18" charset="2"/>
              <a:buChar char=""/>
            </a:pPr>
            <a:r>
              <a:rPr lang="de-DE" sz="1200" dirty="0">
                <a:effectLst/>
                <a:latin typeface="Calibri Light" panose="020F0302020204030204" pitchFamily="34" charset="0"/>
                <a:ea typeface="Calibri" panose="020F0502020204030204" pitchFamily="34" charset="0"/>
                <a:cs typeface="Times New Roman" panose="02020603050405020304" pitchFamily="18" charset="0"/>
              </a:rPr>
              <a:t>Den </a:t>
            </a:r>
            <a:r>
              <a:rPr lang="de-DE" sz="1200" i="1" dirty="0">
                <a:effectLst/>
                <a:latin typeface="Calibri Light" panose="020F0302020204030204" pitchFamily="34" charset="0"/>
                <a:ea typeface="Calibri" panose="020F0502020204030204" pitchFamily="34" charset="0"/>
                <a:cs typeface="Times New Roman" panose="02020603050405020304" pitchFamily="18" charset="0"/>
              </a:rPr>
              <a:t>Index</a:t>
            </a:r>
            <a:r>
              <a:rPr lang="de-DE" sz="1200" dirty="0">
                <a:effectLst/>
                <a:latin typeface="Calibri Light" panose="020F0302020204030204" pitchFamily="34" charset="0"/>
                <a:ea typeface="Calibri" panose="020F0502020204030204" pitchFamily="34" charset="0"/>
                <a:cs typeface="Times New Roman" panose="02020603050405020304" pitchFamily="18" charset="0"/>
              </a:rPr>
              <a:t>-Prozess fortsetzen</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2" name="Textfeld 41">
            <a:extLst>
              <a:ext uri="{FF2B5EF4-FFF2-40B4-BE49-F238E27FC236}">
                <a16:creationId xmlns:a16="http://schemas.microsoft.com/office/drawing/2014/main" id="{ADAC5068-2DE0-499D-9E33-28354E4029CE}"/>
              </a:ext>
            </a:extLst>
          </p:cNvPr>
          <p:cNvSpPr txBox="1"/>
          <p:nvPr/>
        </p:nvSpPr>
        <p:spPr>
          <a:xfrm>
            <a:off x="8986837" y="6596390"/>
            <a:ext cx="3205163" cy="261610"/>
          </a:xfrm>
          <a:prstGeom prst="rect">
            <a:avLst/>
          </a:prstGeom>
          <a:noFill/>
        </p:spPr>
        <p:txBody>
          <a:bodyPr wrap="square">
            <a:spAutoFit/>
          </a:bodyPr>
          <a:lstStyle/>
          <a:p>
            <a:r>
              <a:rPr lang="de-DE" sz="1100" dirty="0">
                <a:effectLst/>
                <a:latin typeface="Calibri Light" panose="020F0302020204030204" pitchFamily="34" charset="0"/>
                <a:ea typeface="Calibri" panose="020F0502020204030204" pitchFamily="34" charset="0"/>
                <a:cs typeface="Times New Roman" panose="02020603050405020304" pitchFamily="18" charset="0"/>
              </a:rPr>
              <a:t>(adaptiert nach Booth, </a:t>
            </a:r>
            <a:r>
              <a:rPr lang="de-DE" sz="1100" dirty="0" err="1">
                <a:effectLst/>
                <a:latin typeface="Calibri Light" panose="020F0302020204030204" pitchFamily="34" charset="0"/>
                <a:ea typeface="Calibri" panose="020F0502020204030204" pitchFamily="34" charset="0"/>
                <a:cs typeface="Times New Roman" panose="02020603050405020304" pitchFamily="18" charset="0"/>
              </a:rPr>
              <a:t>Ainscow</a:t>
            </a:r>
            <a:r>
              <a:rPr lang="de-DE" sz="1100" dirty="0">
                <a:latin typeface="Calibri Light" panose="020F0302020204030204" pitchFamily="34" charset="0"/>
                <a:ea typeface="Calibri" panose="020F0502020204030204" pitchFamily="34" charset="0"/>
                <a:cs typeface="Times New Roman" panose="02020603050405020304" pitchFamily="18" charset="0"/>
              </a:rPr>
              <a:t>, </a:t>
            </a:r>
            <a:r>
              <a:rPr lang="de-DE" sz="1100" dirty="0">
                <a:effectLst/>
                <a:latin typeface="Calibri Light" panose="020F0302020204030204" pitchFamily="34" charset="0"/>
                <a:ea typeface="Calibri" panose="020F0502020204030204" pitchFamily="34" charset="0"/>
                <a:cs typeface="Times New Roman" panose="02020603050405020304" pitchFamily="18" charset="0"/>
              </a:rPr>
              <a:t>Kingston, 2006, S.30)</a:t>
            </a:r>
            <a:endParaRPr lang="de-DE" sz="1100" dirty="0"/>
          </a:p>
        </p:txBody>
      </p:sp>
    </p:spTree>
    <p:extLst>
      <p:ext uri="{BB962C8B-B14F-4D97-AF65-F5344CB8AC3E}">
        <p14:creationId xmlns:p14="http://schemas.microsoft.com/office/powerpoint/2010/main" val="3541588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188EF4F7-90A4-5046-AC4E-D239775AEB7E}"/>
              </a:ext>
            </a:extLst>
          </p:cNvPr>
          <p:cNvSpPr txBox="1"/>
          <p:nvPr/>
        </p:nvSpPr>
        <p:spPr>
          <a:xfrm>
            <a:off x="2843213" y="571500"/>
            <a:ext cx="184731" cy="369332"/>
          </a:xfrm>
          <a:prstGeom prst="rect">
            <a:avLst/>
          </a:prstGeom>
          <a:noFill/>
        </p:spPr>
        <p:txBody>
          <a:bodyPr wrap="none" rtlCol="0">
            <a:spAutoFit/>
          </a:bodyPr>
          <a:lstStyle/>
          <a:p>
            <a:endParaRPr lang="de-DE" dirty="0"/>
          </a:p>
        </p:txBody>
      </p:sp>
      <p:pic>
        <p:nvPicPr>
          <p:cNvPr id="5" name="Grafik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2713" y="188913"/>
            <a:ext cx="1525587" cy="811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1"/>
          <p:cNvSpPr txBox="1">
            <a:spLocks noChangeArrowheads="1"/>
          </p:cNvSpPr>
          <p:nvPr/>
        </p:nvSpPr>
        <p:spPr bwMode="auto">
          <a:xfrm>
            <a:off x="838199" y="312577"/>
            <a:ext cx="10515600" cy="4916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lIns="90000" tIns="45000" rIns="90000" bIns="45000"/>
          <a:lstStyle>
            <a:lvl1pPr>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chemeClr val="tx1"/>
                </a:solidFill>
                <a:latin typeface="Calibri" panose="020F0502020204030204" pitchFamily="34" charset="0"/>
              </a:defRPr>
            </a:lvl2pPr>
            <a:lvl3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000">
                <a:solidFill>
                  <a:schemeClr val="tx1"/>
                </a:solidFill>
                <a:latin typeface="Calibri" panose="020F0502020204030204" pitchFamily="34" charset="0"/>
              </a:defRPr>
            </a:lvl3pPr>
            <a:lvl4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4pPr>
            <a:lvl5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9pPr>
          </a:lstStyle>
          <a:p>
            <a:pPr algn="ctr" eaLnBrk="1" hangingPunct="1">
              <a:spcBef>
                <a:spcPct val="0"/>
              </a:spcBef>
              <a:buClr>
                <a:srgbClr val="000000"/>
              </a:buClr>
              <a:buFont typeface="Times New Roman" panose="02020603050405020304" pitchFamily="18" charset="0"/>
              <a:buNone/>
              <a:defRPr/>
            </a:pPr>
            <a:r>
              <a:rPr lang="de-DE" altLang="de-DE" sz="3200" b="1" dirty="0">
                <a:latin typeface="+mn-lt"/>
                <a:ea typeface="Microsoft YaHei" panose="020B0503020204020204" pitchFamily="34" charset="-122"/>
              </a:rPr>
              <a:t>Index für Inklusion</a:t>
            </a:r>
            <a:endParaRPr lang="de-DE" altLang="de-DE" sz="4400" b="1" dirty="0">
              <a:latin typeface="+mn-lt"/>
              <a:ea typeface="Microsoft YaHei" panose="020B0503020204020204" pitchFamily="34" charset="-122"/>
              <a:cs typeface="+mn-cs"/>
            </a:endParaRPr>
          </a:p>
        </p:txBody>
      </p:sp>
      <p:pic>
        <p:nvPicPr>
          <p:cNvPr id="9" name="Grafik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 y="84138"/>
            <a:ext cx="1071563" cy="1071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feld 5">
            <a:extLst>
              <a:ext uri="{FF2B5EF4-FFF2-40B4-BE49-F238E27FC236}">
                <a16:creationId xmlns:a16="http://schemas.microsoft.com/office/drawing/2014/main" id="{FE9226E2-DB80-5249-8F21-A37B2592A03E}"/>
              </a:ext>
            </a:extLst>
          </p:cNvPr>
          <p:cNvSpPr txBox="1"/>
          <p:nvPr/>
        </p:nvSpPr>
        <p:spPr>
          <a:xfrm>
            <a:off x="560831" y="707999"/>
            <a:ext cx="11070336" cy="369332"/>
          </a:xfrm>
          <a:prstGeom prst="rect">
            <a:avLst/>
          </a:prstGeom>
          <a:noFill/>
        </p:spPr>
        <p:txBody>
          <a:bodyPr wrap="square" rtlCol="0">
            <a:spAutoFit/>
          </a:bodyPr>
          <a:lstStyle/>
          <a:p>
            <a:pPr algn="ctr"/>
            <a:r>
              <a:rPr lang="de-DE" dirty="0"/>
              <a:t>Anwendung des Index-Prozess – 5-Phasen-Modell</a:t>
            </a:r>
          </a:p>
        </p:txBody>
      </p:sp>
      <p:graphicFrame>
        <p:nvGraphicFramePr>
          <p:cNvPr id="10" name="Diagramm 9">
            <a:extLst>
              <a:ext uri="{FF2B5EF4-FFF2-40B4-BE49-F238E27FC236}">
                <a16:creationId xmlns:a16="http://schemas.microsoft.com/office/drawing/2014/main" id="{3E325E84-A323-49B0-8075-33CAE3AFC5FB}"/>
              </a:ext>
            </a:extLst>
          </p:cNvPr>
          <p:cNvGraphicFramePr/>
          <p:nvPr/>
        </p:nvGraphicFramePr>
        <p:xfrm>
          <a:off x="4504677" y="2960148"/>
          <a:ext cx="3182646" cy="25795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Flussdiagramm: Verbinder zu einer anderen Seite 10">
            <a:extLst>
              <a:ext uri="{FF2B5EF4-FFF2-40B4-BE49-F238E27FC236}">
                <a16:creationId xmlns:a16="http://schemas.microsoft.com/office/drawing/2014/main" id="{DD677971-B40D-4EA5-A036-195F50D51400}"/>
              </a:ext>
            </a:extLst>
          </p:cNvPr>
          <p:cNvSpPr/>
          <p:nvPr/>
        </p:nvSpPr>
        <p:spPr>
          <a:xfrm>
            <a:off x="5737296" y="1701191"/>
            <a:ext cx="717406" cy="1377925"/>
          </a:xfrm>
          <a:prstGeom prst="flowChartOffpageConnector">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420"/>
              </a:spcAft>
            </a:pPr>
            <a:r>
              <a:rPr lang="de-DE" sz="1000" b="1" dirty="0">
                <a:solidFill>
                  <a:srgbClr val="000000"/>
                </a:solidFill>
                <a:effectLst/>
                <a:ea typeface="Calibri" panose="020F0502020204030204" pitchFamily="34" charset="0"/>
                <a:cs typeface="Times New Roman" panose="02020603050405020304" pitchFamily="18" charset="0"/>
              </a:rPr>
              <a:t>Phase 1</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Mit dem</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Index</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beginnen</a:t>
            </a:r>
            <a:endParaRPr lang="de-DE" sz="1100" dirty="0">
              <a:effectLst/>
              <a:ea typeface="Calibri" panose="020F0502020204030204" pitchFamily="34" charset="0"/>
              <a:cs typeface="Times New Roman" panose="02020603050405020304" pitchFamily="18" charset="0"/>
            </a:endParaRPr>
          </a:p>
        </p:txBody>
      </p:sp>
      <p:sp>
        <p:nvSpPr>
          <p:cNvPr id="12" name="Rechteck: abgerundete Ecken 11">
            <a:extLst>
              <a:ext uri="{FF2B5EF4-FFF2-40B4-BE49-F238E27FC236}">
                <a16:creationId xmlns:a16="http://schemas.microsoft.com/office/drawing/2014/main" id="{4209ACAC-8B84-474E-859F-D0601AF4A22C}"/>
              </a:ext>
            </a:extLst>
          </p:cNvPr>
          <p:cNvSpPr>
            <a:spLocks noChangeArrowheads="1"/>
          </p:cNvSpPr>
          <p:nvPr/>
        </p:nvSpPr>
        <p:spPr bwMode="auto">
          <a:xfrm rot="5400000">
            <a:off x="7316869" y="886854"/>
            <a:ext cx="1213259" cy="223139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13" name="Rechteck: abgerundete Ecken 12">
            <a:extLst>
              <a:ext uri="{FF2B5EF4-FFF2-40B4-BE49-F238E27FC236}">
                <a16:creationId xmlns:a16="http://schemas.microsoft.com/office/drawing/2014/main" id="{7DFCB9B4-CA11-4977-AEA0-A8300496973E}"/>
              </a:ext>
            </a:extLst>
          </p:cNvPr>
          <p:cNvSpPr>
            <a:spLocks noChangeArrowheads="1"/>
          </p:cNvSpPr>
          <p:nvPr/>
        </p:nvSpPr>
        <p:spPr bwMode="auto">
          <a:xfrm rot="5400000">
            <a:off x="9640660" y="999788"/>
            <a:ext cx="1584458" cy="2375977"/>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Rechteck: abgerundete Ecken 13">
            <a:extLst>
              <a:ext uri="{FF2B5EF4-FFF2-40B4-BE49-F238E27FC236}">
                <a16:creationId xmlns:a16="http://schemas.microsoft.com/office/drawing/2014/main" id="{89E2CD2C-22F4-411C-AEA7-23040783F969}"/>
              </a:ext>
            </a:extLst>
          </p:cNvPr>
          <p:cNvSpPr>
            <a:spLocks noChangeArrowheads="1"/>
          </p:cNvSpPr>
          <p:nvPr/>
        </p:nvSpPr>
        <p:spPr bwMode="auto">
          <a:xfrm rot="5400000">
            <a:off x="4239485" y="1726032"/>
            <a:ext cx="1169547" cy="111987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16" name="Rechteck: abgerundete Ecken 15">
            <a:extLst>
              <a:ext uri="{FF2B5EF4-FFF2-40B4-BE49-F238E27FC236}">
                <a16:creationId xmlns:a16="http://schemas.microsoft.com/office/drawing/2014/main" id="{80B7F9D1-7689-4BD8-A100-D6FABA5BB553}"/>
              </a:ext>
            </a:extLst>
          </p:cNvPr>
          <p:cNvSpPr>
            <a:spLocks noChangeArrowheads="1"/>
          </p:cNvSpPr>
          <p:nvPr/>
        </p:nvSpPr>
        <p:spPr bwMode="auto">
          <a:xfrm rot="5400000">
            <a:off x="1448943" y="518097"/>
            <a:ext cx="1584456" cy="3340100"/>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Rechteck: abgerundete Ecken 17">
            <a:extLst>
              <a:ext uri="{FF2B5EF4-FFF2-40B4-BE49-F238E27FC236}">
                <a16:creationId xmlns:a16="http://schemas.microsoft.com/office/drawing/2014/main" id="{5421F806-49B3-4C53-A8F2-ECDF236FB8FE}"/>
              </a:ext>
            </a:extLst>
          </p:cNvPr>
          <p:cNvSpPr>
            <a:spLocks noChangeArrowheads="1"/>
          </p:cNvSpPr>
          <p:nvPr/>
        </p:nvSpPr>
        <p:spPr bwMode="auto">
          <a:xfrm rot="5400000">
            <a:off x="7504725" y="2714197"/>
            <a:ext cx="1377927" cy="169101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0" name="Rechteck: abgerundete Ecken 19">
            <a:extLst>
              <a:ext uri="{FF2B5EF4-FFF2-40B4-BE49-F238E27FC236}">
                <a16:creationId xmlns:a16="http://schemas.microsoft.com/office/drawing/2014/main" id="{07913C1E-F0AE-4E75-ACA4-5ED6E967DF8B}"/>
              </a:ext>
            </a:extLst>
          </p:cNvPr>
          <p:cNvSpPr>
            <a:spLocks noChangeArrowheads="1"/>
          </p:cNvSpPr>
          <p:nvPr/>
        </p:nvSpPr>
        <p:spPr bwMode="auto">
          <a:xfrm rot="5400000">
            <a:off x="9700698" y="2720207"/>
            <a:ext cx="1464380" cy="237597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Rechteck: abgerundete Ecken 20">
            <a:extLst>
              <a:ext uri="{FF2B5EF4-FFF2-40B4-BE49-F238E27FC236}">
                <a16:creationId xmlns:a16="http://schemas.microsoft.com/office/drawing/2014/main" id="{AAA62F80-4CF0-43BE-9EFC-E98C992A38FD}"/>
              </a:ext>
            </a:extLst>
          </p:cNvPr>
          <p:cNvSpPr>
            <a:spLocks noChangeArrowheads="1"/>
          </p:cNvSpPr>
          <p:nvPr/>
        </p:nvSpPr>
        <p:spPr bwMode="auto">
          <a:xfrm rot="5400000">
            <a:off x="8957798" y="3021442"/>
            <a:ext cx="822361" cy="4503798"/>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2" name="Rechteck: abgerundete Ecken 21">
            <a:extLst>
              <a:ext uri="{FF2B5EF4-FFF2-40B4-BE49-F238E27FC236}">
                <a16:creationId xmlns:a16="http://schemas.microsoft.com/office/drawing/2014/main" id="{6267CC27-1275-4241-AE64-DB700C140EC1}"/>
              </a:ext>
            </a:extLst>
          </p:cNvPr>
          <p:cNvSpPr>
            <a:spLocks noChangeArrowheads="1"/>
          </p:cNvSpPr>
          <p:nvPr/>
        </p:nvSpPr>
        <p:spPr bwMode="auto">
          <a:xfrm rot="5400000">
            <a:off x="8543315" y="3578719"/>
            <a:ext cx="823410" cy="5352292"/>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Rechteck: abgerundete Ecken 22">
            <a:extLst>
              <a:ext uri="{FF2B5EF4-FFF2-40B4-BE49-F238E27FC236}">
                <a16:creationId xmlns:a16="http://schemas.microsoft.com/office/drawing/2014/main" id="{09B48508-D0CA-498C-ABD9-E834E632E712}"/>
              </a:ext>
            </a:extLst>
          </p:cNvPr>
          <p:cNvSpPr>
            <a:spLocks noChangeArrowheads="1"/>
          </p:cNvSpPr>
          <p:nvPr/>
        </p:nvSpPr>
        <p:spPr bwMode="auto">
          <a:xfrm rot="5400000">
            <a:off x="3057422" y="3085890"/>
            <a:ext cx="1554030" cy="1734264"/>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4" name="Rechteck: abgerundete Ecken 23">
            <a:extLst>
              <a:ext uri="{FF2B5EF4-FFF2-40B4-BE49-F238E27FC236}">
                <a16:creationId xmlns:a16="http://schemas.microsoft.com/office/drawing/2014/main" id="{5DCD1190-5087-4573-9947-BBC911EFA020}"/>
              </a:ext>
            </a:extLst>
          </p:cNvPr>
          <p:cNvSpPr>
            <a:spLocks noChangeArrowheads="1"/>
          </p:cNvSpPr>
          <p:nvPr/>
        </p:nvSpPr>
        <p:spPr bwMode="auto">
          <a:xfrm rot="5400000">
            <a:off x="2220436" y="3203390"/>
            <a:ext cx="821528" cy="4140739"/>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r>
              <a:rPr lang="de-DE" sz="800" b="1"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Handlungsschritte</a:t>
            </a: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5" name="Rechteck: abgerundete Ecken 24">
            <a:extLst>
              <a:ext uri="{FF2B5EF4-FFF2-40B4-BE49-F238E27FC236}">
                <a16:creationId xmlns:a16="http://schemas.microsoft.com/office/drawing/2014/main" id="{ABD701C6-0938-4734-9375-145CB58123CC}"/>
              </a:ext>
            </a:extLst>
          </p:cNvPr>
          <p:cNvSpPr>
            <a:spLocks noChangeArrowheads="1"/>
          </p:cNvSpPr>
          <p:nvPr/>
        </p:nvSpPr>
        <p:spPr bwMode="auto">
          <a:xfrm rot="5400000">
            <a:off x="846056" y="2890778"/>
            <a:ext cx="1554031" cy="212448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6" name="Rechteck: abgerundete Ecken 25">
            <a:extLst>
              <a:ext uri="{FF2B5EF4-FFF2-40B4-BE49-F238E27FC236}">
                <a16:creationId xmlns:a16="http://schemas.microsoft.com/office/drawing/2014/main" id="{C8B8966C-3EF5-4BDB-900A-19648D136356}"/>
              </a:ext>
            </a:extLst>
          </p:cNvPr>
          <p:cNvSpPr>
            <a:spLocks noChangeArrowheads="1"/>
          </p:cNvSpPr>
          <p:nvPr/>
        </p:nvSpPr>
        <p:spPr bwMode="auto">
          <a:xfrm rot="5400000">
            <a:off x="2828510" y="3581959"/>
            <a:ext cx="816927" cy="5352291"/>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r>
              <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Beispiele</a:t>
            </a:r>
            <a:endPar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27" name="Gerader Verbinder 26">
            <a:extLst>
              <a:ext uri="{FF2B5EF4-FFF2-40B4-BE49-F238E27FC236}">
                <a16:creationId xmlns:a16="http://schemas.microsoft.com/office/drawing/2014/main" id="{81389798-6A80-4598-9A06-D116C400B887}"/>
              </a:ext>
            </a:extLst>
          </p:cNvPr>
          <p:cNvCxnSpPr>
            <a:cxnSpLocks/>
          </p:cNvCxnSpPr>
          <p:nvPr/>
        </p:nvCxnSpPr>
        <p:spPr>
          <a:xfrm>
            <a:off x="3911220" y="1562483"/>
            <a:ext cx="2896583"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28" name="Gerader Verbinder 27">
            <a:extLst>
              <a:ext uri="{FF2B5EF4-FFF2-40B4-BE49-F238E27FC236}">
                <a16:creationId xmlns:a16="http://schemas.microsoft.com/office/drawing/2014/main" id="{7A6695C7-15CD-4EA7-949F-068E3F0E52AF}"/>
              </a:ext>
            </a:extLst>
          </p:cNvPr>
          <p:cNvCxnSpPr>
            <a:cxnSpLocks/>
          </p:cNvCxnSpPr>
          <p:nvPr/>
        </p:nvCxnSpPr>
        <p:spPr>
          <a:xfrm>
            <a:off x="3911221" y="1910285"/>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0" name="Gerader Verbinder 29">
            <a:extLst>
              <a:ext uri="{FF2B5EF4-FFF2-40B4-BE49-F238E27FC236}">
                <a16:creationId xmlns:a16="http://schemas.microsoft.com/office/drawing/2014/main" id="{7276E31B-3039-4F05-BECB-43C598C1F78D}"/>
              </a:ext>
            </a:extLst>
          </p:cNvPr>
          <p:cNvCxnSpPr>
            <a:cxnSpLocks/>
          </p:cNvCxnSpPr>
          <p:nvPr/>
        </p:nvCxnSpPr>
        <p:spPr>
          <a:xfrm>
            <a:off x="5384194" y="1908643"/>
            <a:ext cx="353102"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2" name="Gerader Verbinder 31">
            <a:extLst>
              <a:ext uri="{FF2B5EF4-FFF2-40B4-BE49-F238E27FC236}">
                <a16:creationId xmlns:a16="http://schemas.microsoft.com/office/drawing/2014/main" id="{09E2BE69-4DED-461E-9492-79D6B13ECFB2}"/>
              </a:ext>
            </a:extLst>
          </p:cNvPr>
          <p:cNvCxnSpPr/>
          <p:nvPr/>
        </p:nvCxnSpPr>
        <p:spPr>
          <a:xfrm>
            <a:off x="6454702" y="1908643"/>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9" name="Gerader Verbinder 48">
            <a:extLst>
              <a:ext uri="{FF2B5EF4-FFF2-40B4-BE49-F238E27FC236}">
                <a16:creationId xmlns:a16="http://schemas.microsoft.com/office/drawing/2014/main" id="{AE3FE34E-C675-4EC0-842E-DF90315774CF}"/>
              </a:ext>
            </a:extLst>
          </p:cNvPr>
          <p:cNvCxnSpPr/>
          <p:nvPr/>
        </p:nvCxnSpPr>
        <p:spPr>
          <a:xfrm>
            <a:off x="9040463" y="1908643"/>
            <a:ext cx="205705"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1" name="Gerader Verbinder 50">
            <a:extLst>
              <a:ext uri="{FF2B5EF4-FFF2-40B4-BE49-F238E27FC236}">
                <a16:creationId xmlns:a16="http://schemas.microsoft.com/office/drawing/2014/main" id="{034ED28B-4F8A-425A-AF34-B8DA5125EA57}"/>
              </a:ext>
            </a:extLst>
          </p:cNvPr>
          <p:cNvCxnSpPr>
            <a:cxnSpLocks/>
            <a:endCxn id="18" idx="2"/>
          </p:cNvCxnSpPr>
          <p:nvPr/>
        </p:nvCxnSpPr>
        <p:spPr>
          <a:xfrm>
            <a:off x="6888480" y="3477368"/>
            <a:ext cx="459704" cy="82335"/>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4" name="Gerader Verbinder 53">
            <a:extLst>
              <a:ext uri="{FF2B5EF4-FFF2-40B4-BE49-F238E27FC236}">
                <a16:creationId xmlns:a16="http://schemas.microsoft.com/office/drawing/2014/main" id="{ED5642C9-5FD7-4B43-83D1-586B16C507CD}"/>
              </a:ext>
            </a:extLst>
          </p:cNvPr>
          <p:cNvCxnSpPr>
            <a:cxnSpLocks/>
            <a:stCxn id="18" idx="0"/>
            <a:endCxn id="20" idx="2"/>
          </p:cNvCxnSpPr>
          <p:nvPr/>
        </p:nvCxnSpPr>
        <p:spPr>
          <a:xfrm>
            <a:off x="9039194" y="3559703"/>
            <a:ext cx="205705" cy="34849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6" name="Gerader Verbinder 55">
            <a:extLst>
              <a:ext uri="{FF2B5EF4-FFF2-40B4-BE49-F238E27FC236}">
                <a16:creationId xmlns:a16="http://schemas.microsoft.com/office/drawing/2014/main" id="{28C32C8E-F38C-4026-AA35-0550ECC374B9}"/>
              </a:ext>
            </a:extLst>
          </p:cNvPr>
          <p:cNvCxnSpPr>
            <a:cxnSpLocks/>
            <a:endCxn id="21" idx="2"/>
          </p:cNvCxnSpPr>
          <p:nvPr/>
        </p:nvCxnSpPr>
        <p:spPr>
          <a:xfrm>
            <a:off x="6807803" y="5090160"/>
            <a:ext cx="309277" cy="183182"/>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9" name="Gerader Verbinder 58">
            <a:extLst>
              <a:ext uri="{FF2B5EF4-FFF2-40B4-BE49-F238E27FC236}">
                <a16:creationId xmlns:a16="http://schemas.microsoft.com/office/drawing/2014/main" id="{10EC2CDD-DC57-4B70-9604-D37481830248}"/>
              </a:ext>
            </a:extLst>
          </p:cNvPr>
          <p:cNvCxnSpPr>
            <a:stCxn id="21" idx="3"/>
          </p:cNvCxnSpPr>
          <p:nvPr/>
        </p:nvCxnSpPr>
        <p:spPr>
          <a:xfrm flipH="1">
            <a:off x="9368978" y="5684522"/>
            <a:ext cx="1" cy="15863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1" name="Gerader Verbinder 60">
            <a:extLst>
              <a:ext uri="{FF2B5EF4-FFF2-40B4-BE49-F238E27FC236}">
                <a16:creationId xmlns:a16="http://schemas.microsoft.com/office/drawing/2014/main" id="{2949FAA5-6066-4340-AC37-72AC639DA45F}"/>
              </a:ext>
            </a:extLst>
          </p:cNvPr>
          <p:cNvCxnSpPr>
            <a:cxnSpLocks/>
            <a:endCxn id="24" idx="0"/>
          </p:cNvCxnSpPr>
          <p:nvPr/>
        </p:nvCxnSpPr>
        <p:spPr>
          <a:xfrm flipH="1">
            <a:off x="4701570" y="5002924"/>
            <a:ext cx="586404" cy="270836"/>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5" name="Gerader Verbinder 64">
            <a:extLst>
              <a:ext uri="{FF2B5EF4-FFF2-40B4-BE49-F238E27FC236}">
                <a16:creationId xmlns:a16="http://schemas.microsoft.com/office/drawing/2014/main" id="{C55FB118-DDF4-41CF-96A9-E428972A1665}"/>
              </a:ext>
            </a:extLst>
          </p:cNvPr>
          <p:cNvCxnSpPr>
            <a:stCxn id="24" idx="3"/>
          </p:cNvCxnSpPr>
          <p:nvPr/>
        </p:nvCxnSpPr>
        <p:spPr>
          <a:xfrm>
            <a:off x="2631200" y="5684524"/>
            <a:ext cx="0" cy="16511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9" name="Gerader Verbinder 68">
            <a:extLst>
              <a:ext uri="{FF2B5EF4-FFF2-40B4-BE49-F238E27FC236}">
                <a16:creationId xmlns:a16="http://schemas.microsoft.com/office/drawing/2014/main" id="{94A20BB6-81FC-469A-BDAA-F3DBA9EF0ADA}"/>
              </a:ext>
            </a:extLst>
          </p:cNvPr>
          <p:cNvCxnSpPr>
            <a:cxnSpLocks/>
          </p:cNvCxnSpPr>
          <p:nvPr/>
        </p:nvCxnSpPr>
        <p:spPr>
          <a:xfrm flipH="1" flipV="1">
            <a:off x="4701572" y="3778886"/>
            <a:ext cx="334885" cy="17253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79" name="Gerader Verbinder 78">
            <a:extLst>
              <a:ext uri="{FF2B5EF4-FFF2-40B4-BE49-F238E27FC236}">
                <a16:creationId xmlns:a16="http://schemas.microsoft.com/office/drawing/2014/main" id="{BADF8EFF-56D5-41EF-814E-B3A91BCC7A15}"/>
              </a:ext>
            </a:extLst>
          </p:cNvPr>
          <p:cNvCxnSpPr>
            <a:cxnSpLocks/>
            <a:stCxn id="23" idx="2"/>
            <a:endCxn id="25" idx="0"/>
          </p:cNvCxnSpPr>
          <p:nvPr/>
        </p:nvCxnSpPr>
        <p:spPr>
          <a:xfrm flipH="1">
            <a:off x="2685316" y="3953022"/>
            <a:ext cx="281989" cy="1"/>
          </a:xfrm>
          <a:prstGeom prst="line">
            <a:avLst/>
          </a:prstGeom>
          <a:ln w="127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57490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188EF4F7-90A4-5046-AC4E-D239775AEB7E}"/>
              </a:ext>
            </a:extLst>
          </p:cNvPr>
          <p:cNvSpPr txBox="1"/>
          <p:nvPr/>
        </p:nvSpPr>
        <p:spPr>
          <a:xfrm>
            <a:off x="2843213" y="571500"/>
            <a:ext cx="184731" cy="369332"/>
          </a:xfrm>
          <a:prstGeom prst="rect">
            <a:avLst/>
          </a:prstGeom>
          <a:noFill/>
        </p:spPr>
        <p:txBody>
          <a:bodyPr wrap="none" rtlCol="0">
            <a:spAutoFit/>
          </a:bodyPr>
          <a:lstStyle/>
          <a:p>
            <a:endParaRPr lang="de-DE" dirty="0"/>
          </a:p>
        </p:txBody>
      </p:sp>
      <p:pic>
        <p:nvPicPr>
          <p:cNvPr id="5" name="Grafik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2713" y="188913"/>
            <a:ext cx="1525587" cy="811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1"/>
          <p:cNvSpPr txBox="1">
            <a:spLocks noChangeArrowheads="1"/>
          </p:cNvSpPr>
          <p:nvPr/>
        </p:nvSpPr>
        <p:spPr bwMode="auto">
          <a:xfrm>
            <a:off x="838199" y="312577"/>
            <a:ext cx="10515600" cy="4916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90000" tIns="45000" rIns="90000" bIns="45000"/>
          <a:lstStyle>
            <a:lvl1pPr>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chemeClr val="tx1"/>
                </a:solidFill>
                <a:latin typeface="Calibri" panose="020F0502020204030204" pitchFamily="34" charset="0"/>
              </a:defRPr>
            </a:lvl2pPr>
            <a:lvl3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000">
                <a:solidFill>
                  <a:schemeClr val="tx1"/>
                </a:solidFill>
                <a:latin typeface="Calibri" panose="020F0502020204030204" pitchFamily="34" charset="0"/>
              </a:defRPr>
            </a:lvl3pPr>
            <a:lvl4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4pPr>
            <a:lvl5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9pPr>
          </a:lstStyle>
          <a:p>
            <a:pPr algn="ctr" eaLnBrk="1" hangingPunct="1">
              <a:spcBef>
                <a:spcPct val="0"/>
              </a:spcBef>
              <a:buClr>
                <a:srgbClr val="000000"/>
              </a:buClr>
              <a:buFont typeface="Times New Roman" panose="02020603050405020304" pitchFamily="18" charset="0"/>
              <a:buNone/>
              <a:defRPr/>
            </a:pPr>
            <a:r>
              <a:rPr lang="de-DE" altLang="de-DE" sz="3200" b="1" dirty="0">
                <a:latin typeface="+mn-lt"/>
                <a:ea typeface="Microsoft YaHei" panose="020B0503020204020204" pitchFamily="34" charset="-122"/>
              </a:rPr>
              <a:t>Index für Inklusion </a:t>
            </a:r>
            <a:endParaRPr lang="de-DE" altLang="de-DE" sz="4400" b="1" dirty="0">
              <a:latin typeface="+mn-lt"/>
              <a:ea typeface="Microsoft YaHei" panose="020B0503020204020204" pitchFamily="34" charset="-122"/>
              <a:cs typeface="+mn-cs"/>
            </a:endParaRPr>
          </a:p>
        </p:txBody>
      </p:sp>
      <p:pic>
        <p:nvPicPr>
          <p:cNvPr id="9" name="Grafik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 y="84138"/>
            <a:ext cx="1071563" cy="1071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feld 5">
            <a:extLst>
              <a:ext uri="{FF2B5EF4-FFF2-40B4-BE49-F238E27FC236}">
                <a16:creationId xmlns:a16="http://schemas.microsoft.com/office/drawing/2014/main" id="{FE9226E2-DB80-5249-8F21-A37B2592A03E}"/>
              </a:ext>
            </a:extLst>
          </p:cNvPr>
          <p:cNvSpPr txBox="1"/>
          <p:nvPr/>
        </p:nvSpPr>
        <p:spPr>
          <a:xfrm>
            <a:off x="560831" y="707999"/>
            <a:ext cx="11070336" cy="369332"/>
          </a:xfrm>
          <a:prstGeom prst="rect">
            <a:avLst/>
          </a:prstGeom>
          <a:noFill/>
        </p:spPr>
        <p:txBody>
          <a:bodyPr wrap="square" rtlCol="0">
            <a:spAutoFit/>
          </a:bodyPr>
          <a:lstStyle/>
          <a:p>
            <a:pPr algn="ctr"/>
            <a:r>
              <a:rPr lang="de-DE" dirty="0"/>
              <a:t>Anwendung des Index-Prozess – 5-Phasen-Modell</a:t>
            </a:r>
          </a:p>
        </p:txBody>
      </p:sp>
      <p:graphicFrame>
        <p:nvGraphicFramePr>
          <p:cNvPr id="10" name="Diagramm 9">
            <a:extLst>
              <a:ext uri="{FF2B5EF4-FFF2-40B4-BE49-F238E27FC236}">
                <a16:creationId xmlns:a16="http://schemas.microsoft.com/office/drawing/2014/main" id="{3E325E84-A323-49B0-8075-33CAE3AFC5FB}"/>
              </a:ext>
            </a:extLst>
          </p:cNvPr>
          <p:cNvGraphicFramePr/>
          <p:nvPr/>
        </p:nvGraphicFramePr>
        <p:xfrm>
          <a:off x="4504677" y="2960148"/>
          <a:ext cx="3182646" cy="25795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Flussdiagramm: Verbinder zu einer anderen Seite 10">
            <a:extLst>
              <a:ext uri="{FF2B5EF4-FFF2-40B4-BE49-F238E27FC236}">
                <a16:creationId xmlns:a16="http://schemas.microsoft.com/office/drawing/2014/main" id="{DD677971-B40D-4EA5-A036-195F50D51400}"/>
              </a:ext>
            </a:extLst>
          </p:cNvPr>
          <p:cNvSpPr/>
          <p:nvPr/>
        </p:nvSpPr>
        <p:spPr>
          <a:xfrm>
            <a:off x="5737296" y="1701191"/>
            <a:ext cx="717406" cy="1377925"/>
          </a:xfrm>
          <a:prstGeom prst="flowChartOffpageConnector">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420"/>
              </a:spcAft>
            </a:pPr>
            <a:r>
              <a:rPr lang="de-DE" sz="1000" b="1" dirty="0">
                <a:solidFill>
                  <a:srgbClr val="000000"/>
                </a:solidFill>
                <a:effectLst/>
                <a:ea typeface="Calibri" panose="020F0502020204030204" pitchFamily="34" charset="0"/>
                <a:cs typeface="Times New Roman" panose="02020603050405020304" pitchFamily="18" charset="0"/>
              </a:rPr>
              <a:t>Phase 1</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Mit dem</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Index</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beginnen</a:t>
            </a:r>
            <a:endParaRPr lang="de-DE" sz="1100" dirty="0">
              <a:effectLst/>
              <a:ea typeface="Calibri" panose="020F0502020204030204" pitchFamily="34" charset="0"/>
              <a:cs typeface="Times New Roman" panose="02020603050405020304" pitchFamily="18" charset="0"/>
            </a:endParaRPr>
          </a:p>
        </p:txBody>
      </p:sp>
      <p:sp>
        <p:nvSpPr>
          <p:cNvPr id="12" name="Rechteck: abgerundete Ecken 11">
            <a:extLst>
              <a:ext uri="{FF2B5EF4-FFF2-40B4-BE49-F238E27FC236}">
                <a16:creationId xmlns:a16="http://schemas.microsoft.com/office/drawing/2014/main" id="{4209ACAC-8B84-474E-859F-D0601AF4A22C}"/>
              </a:ext>
            </a:extLst>
          </p:cNvPr>
          <p:cNvSpPr>
            <a:spLocks noChangeArrowheads="1"/>
          </p:cNvSpPr>
          <p:nvPr/>
        </p:nvSpPr>
        <p:spPr bwMode="auto">
          <a:xfrm rot="5400000">
            <a:off x="7316869" y="886854"/>
            <a:ext cx="1213259" cy="223139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800"/>
              </a:spcAft>
            </a:pPr>
            <a:r>
              <a:rPr lang="de-DE" sz="80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de-DE" sz="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Das vorhandene Wissen aktivieren, die Schlüsselkompetenzen und den Planungsrahmen nutzen</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DE" sz="800" b="0" i="0" dirty="0">
                <a:solidFill>
                  <a:srgbClr val="231F20"/>
                </a:solidFill>
                <a:effectLst/>
                <a:latin typeface="AGaramondPro-Regular"/>
                <a:ea typeface="Calibri" panose="020F0502020204030204" pitchFamily="34" charset="0"/>
                <a:cs typeface="Calibri" panose="020F0502020204030204" pitchFamily="34" charset="0"/>
              </a:rPr>
              <a:t>Gegenseitiger Erfahrungsaustausch und gemeinsames Hinterfragen der eigenen Alltagspraxis</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hteck: abgerundete Ecken 12">
            <a:extLst>
              <a:ext uri="{FF2B5EF4-FFF2-40B4-BE49-F238E27FC236}">
                <a16:creationId xmlns:a16="http://schemas.microsoft.com/office/drawing/2014/main" id="{7DFCB9B4-CA11-4977-AEA0-A8300496973E}"/>
              </a:ext>
            </a:extLst>
          </p:cNvPr>
          <p:cNvSpPr>
            <a:spLocks noChangeArrowheads="1"/>
          </p:cNvSpPr>
          <p:nvPr/>
        </p:nvSpPr>
        <p:spPr bwMode="auto">
          <a:xfrm rot="5400000">
            <a:off x="9754212" y="896524"/>
            <a:ext cx="1377930" cy="2375977"/>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just">
              <a:lnSpc>
                <a:spcPct val="107000"/>
              </a:lnSpc>
              <a:spcAft>
                <a:spcPts val="800"/>
              </a:spcAft>
            </a:pPr>
            <a:r>
              <a:rPr lang="de-DE" sz="800" i="1" dirty="0">
                <a:solidFill>
                  <a:srgbClr val="231F20"/>
                </a:solidFill>
                <a:effectLst/>
                <a:latin typeface="Calibri" panose="020F0502020204030204" pitchFamily="34" charset="0"/>
                <a:ea typeface="Calibri" panose="020F0502020204030204" pitchFamily="34" charset="0"/>
                <a:cs typeface="Calibri" panose="020F0502020204030204" pitchFamily="34" charset="0"/>
              </a:rPr>
              <a:t>„…, also man reflektiert erst mal theoretisch darüber, aber man bekommt auch neue Impulse, …oder kommt einfach ins Gespräch über eine bestimmte Fragestellung, wie können wir zum Beispiel den kollegialen Austausch nochmal anders gestalten. Ich bin auch über meine eigene Rolle über so eine Index-Frage selber nochmal ins Nachdenken gekommen“</a:t>
            </a:r>
            <a:r>
              <a:rPr lang="de-DE" sz="800" i="1" dirty="0">
                <a:solidFill>
                  <a:srgbClr val="231F20"/>
                </a:solidFill>
                <a:latin typeface="Calibri" panose="020F0502020204030204" pitchFamily="34" charset="0"/>
                <a:ea typeface="Calibri" panose="020F0502020204030204" pitchFamily="34" charset="0"/>
                <a:cs typeface="Calibri" panose="020F0502020204030204" pitchFamily="34" charset="0"/>
              </a:rPr>
              <a:t> </a:t>
            </a:r>
            <a:r>
              <a:rPr lang="de-DE" sz="800" dirty="0">
                <a:solidFill>
                  <a:srgbClr val="231F20"/>
                </a:solidFill>
                <a:effectLst/>
                <a:latin typeface="Calibri" panose="020F0502020204030204" pitchFamily="34" charset="0"/>
                <a:ea typeface="Calibri" panose="020F0502020204030204" pitchFamily="34" charset="0"/>
                <a:cs typeface="Calibri" panose="020F0502020204030204" pitchFamily="34" charset="0"/>
              </a:rPr>
              <a:t>(</a:t>
            </a:r>
            <a:r>
              <a:rPr lang="de-DE" sz="800" dirty="0" err="1">
                <a:solidFill>
                  <a:srgbClr val="231F20"/>
                </a:solidFill>
                <a:effectLst/>
                <a:latin typeface="Calibri" panose="020F0502020204030204" pitchFamily="34" charset="0"/>
                <a:ea typeface="Calibri" panose="020F0502020204030204" pitchFamily="34" charset="0"/>
                <a:cs typeface="Calibri" panose="020F0502020204030204" pitchFamily="34" charset="0"/>
              </a:rPr>
              <a:t>Jerg,Kaiser</a:t>
            </a:r>
            <a:r>
              <a:rPr lang="de-DE" sz="800" dirty="0" err="1">
                <a:solidFill>
                  <a:srgbClr val="231F20"/>
                </a:solidFill>
                <a:latin typeface="Calibri" panose="020F0502020204030204" pitchFamily="34" charset="0"/>
                <a:ea typeface="Calibri" panose="020F0502020204030204" pitchFamily="34" charset="0"/>
                <a:cs typeface="Calibri" panose="020F0502020204030204" pitchFamily="34" charset="0"/>
              </a:rPr>
              <a:t>,</a:t>
            </a:r>
            <a:r>
              <a:rPr lang="de-DE" sz="800" dirty="0" err="1">
                <a:solidFill>
                  <a:srgbClr val="231F20"/>
                </a:solidFill>
                <a:effectLst/>
                <a:latin typeface="Calibri" panose="020F0502020204030204" pitchFamily="34" charset="0"/>
                <a:ea typeface="Calibri" panose="020F0502020204030204" pitchFamily="34" charset="0"/>
                <a:cs typeface="Calibri" panose="020F0502020204030204" pitchFamily="34" charset="0"/>
              </a:rPr>
              <a:t>Thalheim</a:t>
            </a:r>
            <a:r>
              <a:rPr lang="de-DE" sz="800" dirty="0">
                <a:solidFill>
                  <a:srgbClr val="231F20"/>
                </a:solidFill>
                <a:effectLst/>
                <a:latin typeface="Calibri" panose="020F0502020204030204" pitchFamily="34" charset="0"/>
                <a:ea typeface="Calibri" panose="020F0502020204030204" pitchFamily="34" charset="0"/>
                <a:cs typeface="Calibri" panose="020F0502020204030204" pitchFamily="34" charset="0"/>
              </a:rPr>
              <a:t> 2015, S.64).</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Rechteck: abgerundete Ecken 13">
            <a:extLst>
              <a:ext uri="{FF2B5EF4-FFF2-40B4-BE49-F238E27FC236}">
                <a16:creationId xmlns:a16="http://schemas.microsoft.com/office/drawing/2014/main" id="{89E2CD2C-22F4-411C-AEA7-23040783F969}"/>
              </a:ext>
            </a:extLst>
          </p:cNvPr>
          <p:cNvSpPr>
            <a:spLocks noChangeArrowheads="1"/>
          </p:cNvSpPr>
          <p:nvPr/>
        </p:nvSpPr>
        <p:spPr bwMode="auto">
          <a:xfrm rot="5400000">
            <a:off x="4420731" y="1544785"/>
            <a:ext cx="807055" cy="111987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800"/>
              </a:spcAft>
            </a:pPr>
            <a:r>
              <a:rPr lang="de-DE" sz="80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de-DE" sz="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Bekanntmachung des Index</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de-DE" sz="80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de-DE" sz="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Für den Index sensibilisieren</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Rechteck: abgerundete Ecken 14">
            <a:extLst>
              <a:ext uri="{FF2B5EF4-FFF2-40B4-BE49-F238E27FC236}">
                <a16:creationId xmlns:a16="http://schemas.microsoft.com/office/drawing/2014/main" id="{8A71951E-9AA6-42F5-80C0-A97876A5F6E6}"/>
              </a:ext>
            </a:extLst>
          </p:cNvPr>
          <p:cNvSpPr>
            <a:spLocks noChangeArrowheads="1"/>
          </p:cNvSpPr>
          <p:nvPr/>
        </p:nvSpPr>
        <p:spPr bwMode="auto">
          <a:xfrm rot="5400000">
            <a:off x="4608641" y="2310802"/>
            <a:ext cx="431234" cy="1119872"/>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800"/>
              </a:spcAft>
            </a:pPr>
            <a:r>
              <a:rPr lang="de-DE" sz="80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de-DE" sz="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Ein Index-Team bilden</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hteck: abgerundete Ecken 15">
            <a:extLst>
              <a:ext uri="{FF2B5EF4-FFF2-40B4-BE49-F238E27FC236}">
                <a16:creationId xmlns:a16="http://schemas.microsoft.com/office/drawing/2014/main" id="{80B7F9D1-7689-4BD8-A100-D6FABA5BB553}"/>
              </a:ext>
            </a:extLst>
          </p:cNvPr>
          <p:cNvSpPr>
            <a:spLocks noChangeArrowheads="1"/>
          </p:cNvSpPr>
          <p:nvPr/>
        </p:nvSpPr>
        <p:spPr bwMode="auto">
          <a:xfrm rot="5400000">
            <a:off x="1837642" y="129398"/>
            <a:ext cx="807058" cy="3340100"/>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marL="342900" lvl="0" indent="-342900">
              <a:lnSpc>
                <a:spcPct val="107000"/>
              </a:lnSpc>
              <a:buFont typeface="Times New Roman" panose="02020603050405020304" pitchFamily="18" charset="0"/>
              <a:buChar char="•"/>
              <a:tabLst>
                <a:tab pos="457200" algn="l"/>
              </a:tabLst>
            </a:pPr>
            <a:r>
              <a:rPr lang="de-DE" sz="800" dirty="0">
                <a:effectLst/>
                <a:latin typeface="Calibri" panose="020F0502020204030204" pitchFamily="34" charset="0"/>
                <a:ea typeface="Calibri" panose="020F0502020204030204" pitchFamily="34" charset="0"/>
                <a:cs typeface="Calibri" panose="020F0502020204030204" pitchFamily="34" charset="0"/>
              </a:rPr>
              <a:t>Was verstehen wir unter: Inklusion, Teilhabe, Förderung, Behinderung?</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buFont typeface="Times New Roman" panose="02020603050405020304" pitchFamily="18" charset="0"/>
              <a:buChar char="•"/>
            </a:pPr>
            <a:r>
              <a:rPr lang="de-DE" sz="800" dirty="0">
                <a:effectLst/>
                <a:latin typeface="Calibri" panose="020F0502020204030204" pitchFamily="34" charset="0"/>
                <a:ea typeface="Calibri" panose="020F0502020204030204" pitchFamily="34" charset="0"/>
                <a:cs typeface="Calibri" panose="020F0502020204030204" pitchFamily="34" charset="0"/>
              </a:rPr>
              <a:t>Was ist der „Index für Inklusion“ und wie lässt er sich einsetzen?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6000"/>
              </a:lnSpc>
              <a:spcAft>
                <a:spcPts val="800"/>
              </a:spcAft>
              <a:buFont typeface="Times New Roman" panose="02020603050405020304" pitchFamily="18" charset="0"/>
              <a:buChar char="•"/>
            </a:pPr>
            <a:r>
              <a:rPr lang="de-DE" sz="800" dirty="0">
                <a:effectLst/>
                <a:latin typeface="Calibri" panose="020F0502020204030204" pitchFamily="34" charset="0"/>
                <a:ea typeface="Calibri" panose="020F0502020204030204" pitchFamily="34" charset="0"/>
                <a:cs typeface="Calibri" panose="020F0502020204030204" pitchFamily="34" charset="0"/>
              </a:rPr>
              <a:t>Wo liegen Barrieren für Spiel, Lernen und Partizipation in der Alltagskultur, den Leitlinien und der Praxis der Einrichtung?</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Rechteck: abgerundete Ecken 16">
            <a:extLst>
              <a:ext uri="{FF2B5EF4-FFF2-40B4-BE49-F238E27FC236}">
                <a16:creationId xmlns:a16="http://schemas.microsoft.com/office/drawing/2014/main" id="{E75E5B5C-E30F-4641-88FF-747BE185B2F6}"/>
              </a:ext>
            </a:extLst>
          </p:cNvPr>
          <p:cNvSpPr>
            <a:spLocks noChangeArrowheads="1"/>
          </p:cNvSpPr>
          <p:nvPr/>
        </p:nvSpPr>
        <p:spPr bwMode="auto">
          <a:xfrm rot="5400000">
            <a:off x="1928256" y="985070"/>
            <a:ext cx="625829" cy="334009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marL="342900" lvl="0" indent="-342900">
              <a:lnSpc>
                <a:spcPct val="107000"/>
              </a:lnSpc>
              <a:spcAft>
                <a:spcPts val="400"/>
              </a:spcAft>
              <a:buFont typeface="Times New Roman" panose="02020603050405020304" pitchFamily="18" charset="0"/>
              <a:buChar char="•"/>
              <a:tabLst>
                <a:tab pos="457200" algn="l"/>
              </a:tabLst>
            </a:pPr>
            <a:r>
              <a:rPr lang="de-DE" sz="800">
                <a:effectLst/>
                <a:latin typeface="Calibri" panose="020F0502020204030204" pitchFamily="34" charset="0"/>
                <a:ea typeface="Calibri" panose="020F0502020204030204" pitchFamily="34" charset="0"/>
                <a:cs typeface="Calibri" panose="020F0502020204030204" pitchFamily="34" charset="0"/>
              </a:rPr>
              <a:t>Zu unserem </a:t>
            </a:r>
            <a:r>
              <a:rPr lang="de-DE" sz="800" i="1">
                <a:effectLst/>
                <a:latin typeface="Calibri" panose="020F0502020204030204" pitchFamily="34" charset="0"/>
                <a:ea typeface="Calibri" panose="020F0502020204030204" pitchFamily="34" charset="0"/>
                <a:cs typeface="Calibri" panose="020F0502020204030204" pitchFamily="34" charset="0"/>
              </a:rPr>
              <a:t>Index-Team</a:t>
            </a:r>
            <a:r>
              <a:rPr lang="de-DE" sz="800">
                <a:effectLst/>
                <a:latin typeface="Calibri" panose="020F0502020204030204" pitchFamily="34" charset="0"/>
                <a:ea typeface="Calibri" panose="020F0502020204030204" pitchFamily="34" charset="0"/>
                <a:cs typeface="Calibri" panose="020F0502020204030204" pitchFamily="34" charset="0"/>
              </a:rPr>
              <a:t> gehören: Eine pädagogische Fachkraft, ein/e sozialpädagogische/r Assistent*in, die/der Kitaleiter*in, ein/e Elternvertreter*in, eine Trägervertreter*in, ein Mitglied des Gemeinderates</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hteck: abgerundete Ecken 17">
            <a:extLst>
              <a:ext uri="{FF2B5EF4-FFF2-40B4-BE49-F238E27FC236}">
                <a16:creationId xmlns:a16="http://schemas.microsoft.com/office/drawing/2014/main" id="{5421F806-49B3-4C53-A8F2-ECDF236FB8FE}"/>
              </a:ext>
            </a:extLst>
          </p:cNvPr>
          <p:cNvSpPr>
            <a:spLocks noChangeArrowheads="1"/>
          </p:cNvSpPr>
          <p:nvPr/>
        </p:nvSpPr>
        <p:spPr bwMode="auto">
          <a:xfrm rot="5400000">
            <a:off x="7504725" y="2714197"/>
            <a:ext cx="1377927" cy="169101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800"/>
              </a:spcAft>
            </a:pPr>
            <a:r>
              <a:rPr lang="de-DE" sz="800" b="1" dirty="0">
                <a:solidFill>
                  <a:srgbClr val="000000"/>
                </a:solidFill>
                <a:latin typeface="Calibri" panose="020F0502020204030204" pitchFamily="34" charset="0"/>
                <a:cs typeface="Calibri" panose="020F0502020204030204" pitchFamily="34" charset="0"/>
              </a:rPr>
              <a:t>→ Zusammentragen von Wissen und Ideen der beteiligten Fachkräfte, der Kinder &amp; Jugendlichen sowie der Eltern &amp; Bewohner*innen des Stadtteils</a:t>
            </a:r>
          </a:p>
          <a:p>
            <a:pPr>
              <a:lnSpc>
                <a:spcPct val="107000"/>
              </a:lnSpc>
              <a:spcAft>
                <a:spcPts val="800"/>
              </a:spcAft>
            </a:pPr>
            <a:r>
              <a:rPr lang="de-DE" sz="800" dirty="0">
                <a:solidFill>
                  <a:srgbClr val="000000"/>
                </a:solidFill>
                <a:latin typeface="Calibri" panose="020F0502020204030204" pitchFamily="34" charset="0"/>
                <a:cs typeface="Calibri" panose="020F0502020204030204" pitchFamily="34" charset="0"/>
              </a:rPr>
              <a:t>Ist-Stand beleuchten – für Herausforderungen konkrete (interne und externe) Ressourcen lokalisieren</a:t>
            </a:r>
          </a:p>
        </p:txBody>
      </p:sp>
      <p:sp>
        <p:nvSpPr>
          <p:cNvPr id="20" name="Rechteck: abgerundete Ecken 19">
            <a:extLst>
              <a:ext uri="{FF2B5EF4-FFF2-40B4-BE49-F238E27FC236}">
                <a16:creationId xmlns:a16="http://schemas.microsoft.com/office/drawing/2014/main" id="{07913C1E-F0AE-4E75-ACA4-5ED6E967DF8B}"/>
              </a:ext>
            </a:extLst>
          </p:cNvPr>
          <p:cNvSpPr>
            <a:spLocks noChangeArrowheads="1"/>
          </p:cNvSpPr>
          <p:nvPr/>
        </p:nvSpPr>
        <p:spPr bwMode="auto">
          <a:xfrm rot="5400000">
            <a:off x="9752181" y="2629829"/>
            <a:ext cx="1377931" cy="237597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just">
              <a:lnSpc>
                <a:spcPct val="106000"/>
              </a:lnSpc>
              <a:spcAft>
                <a:spcPts val="800"/>
              </a:spcAft>
            </a:pPr>
            <a:r>
              <a:rPr lang="de-DE" sz="800" i="1" dirty="0">
                <a:solidFill>
                  <a:srgbClr val="231F20"/>
                </a:solidFill>
                <a:effectLst/>
                <a:latin typeface="Calibri" panose="020F0502020204030204" pitchFamily="34" charset="0"/>
                <a:ea typeface="Times New Roman" panose="02020603050405020304" pitchFamily="18" charset="0"/>
                <a:cs typeface="Calibri" panose="020F0502020204030204" pitchFamily="34" charset="0"/>
              </a:rPr>
              <a:t>„Also für uns war es ganz zentral, einfach mal unser Haus auch zu überdenken, in Augenschein zu nehmen. Weil, man sagt auf der einen Seite: Jedes Kind ist willkommen; aber bieten wir, die Mitarbeiter, die Räume, bietet das Material …, dass jedes Kind damit arbeiten kann und dass jedes Kind in seiner Entwicklung weiter fortschreitet?“</a:t>
            </a:r>
            <a:r>
              <a:rPr lang="de-DE" sz="800" dirty="0">
                <a:solidFill>
                  <a:srgbClr val="231F20"/>
                </a:solidFill>
                <a:effectLst/>
                <a:latin typeface="Calibri" panose="020F0502020204030204" pitchFamily="34" charset="0"/>
                <a:ea typeface="Times New Roman" panose="02020603050405020304" pitchFamily="18" charset="0"/>
                <a:cs typeface="Calibri" panose="020F0502020204030204" pitchFamily="34" charset="0"/>
              </a:rPr>
              <a:t> (LI1-2)</a:t>
            </a:r>
            <a:r>
              <a:rPr lang="de-DE" sz="800" dirty="0">
                <a:effectLst/>
                <a:latin typeface="Calibri" panose="020F0502020204030204" pitchFamily="34" charset="0"/>
                <a:ea typeface="Times New Roman" panose="02020603050405020304" pitchFamily="18" charset="0"/>
                <a:cs typeface="Calibri" panose="020F0502020204030204" pitchFamily="34" charset="0"/>
              </a:rPr>
              <a:t> </a:t>
            </a:r>
            <a:r>
              <a:rPr lang="de-DE" sz="800" dirty="0">
                <a:solidFill>
                  <a:srgbClr val="231F20"/>
                </a:solidFill>
                <a:effectLst/>
                <a:latin typeface="Calibri" panose="020F0502020204030204" pitchFamily="34" charset="0"/>
                <a:ea typeface="Times New Roman" panose="02020603050405020304" pitchFamily="18" charset="0"/>
                <a:cs typeface="Calibri" panose="020F0502020204030204" pitchFamily="34" charset="0"/>
              </a:rPr>
              <a:t>(Jerg, Kaiser, Thalheim, 2015, S.65)</a:t>
            </a:r>
            <a:endParaRPr lang="de-DE"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Rechteck: abgerundete Ecken 20">
            <a:extLst>
              <a:ext uri="{FF2B5EF4-FFF2-40B4-BE49-F238E27FC236}">
                <a16:creationId xmlns:a16="http://schemas.microsoft.com/office/drawing/2014/main" id="{AAA62F80-4CF0-43BE-9EFC-E98C992A38FD}"/>
              </a:ext>
            </a:extLst>
          </p:cNvPr>
          <p:cNvSpPr>
            <a:spLocks noChangeArrowheads="1"/>
          </p:cNvSpPr>
          <p:nvPr/>
        </p:nvSpPr>
        <p:spPr bwMode="auto">
          <a:xfrm rot="5400000">
            <a:off x="8957798" y="3021442"/>
            <a:ext cx="822361" cy="4503798"/>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800"/>
              </a:spcAft>
            </a:pPr>
            <a:r>
              <a:rPr lang="de-DE" sz="800" b="1" dirty="0">
                <a:solidFill>
                  <a:srgbClr val="000000"/>
                </a:solidFill>
                <a:latin typeface="Calibri" panose="020F0502020204030204" pitchFamily="34" charset="0"/>
                <a:cs typeface="Calibri" panose="020F0502020204030204" pitchFamily="34" charset="0"/>
              </a:rPr>
              <a:t>→ </a:t>
            </a:r>
            <a:r>
              <a:rPr lang="de-DE" sz="800" b="1"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Prioritäten in Form eines Planungsrahmens festhalten und in kurz-/ mittel- und langfristige Entwicklungspläne einfließen lassen</a:t>
            </a:r>
          </a:p>
          <a:p>
            <a:pPr lvl="0">
              <a:lnSpc>
                <a:spcPct val="106000"/>
              </a:lnSpc>
            </a:pPr>
            <a:r>
              <a:rPr lang="de-DE" sz="800" dirty="0">
                <a:latin typeface="Calibri" panose="020F0502020204030204" pitchFamily="34" charset="0"/>
                <a:ea typeface="Times New Roman" panose="02020603050405020304" pitchFamily="18" charset="0"/>
                <a:cs typeface="Calibri" panose="020F0502020204030204" pitchFamily="34" charset="0"/>
              </a:rPr>
              <a:t>Entwickelte und Bestehende </a:t>
            </a:r>
            <a:r>
              <a:rPr lang="de-DE" sz="800" dirty="0">
                <a:effectLst/>
                <a:latin typeface="Calibri" panose="020F0502020204030204" pitchFamily="34" charset="0"/>
                <a:ea typeface="Times New Roman" panose="02020603050405020304" pitchFamily="18" charset="0"/>
                <a:cs typeface="Calibri" panose="020F0502020204030204" pitchFamily="34" charset="0"/>
              </a:rPr>
              <a:t>Prioritäten prüfen, unter Berücksichtigung von Faktoren, wie Zeitspannen, Ressourcen, „weiße Flecken“</a:t>
            </a:r>
            <a:r>
              <a:rPr lang="de-DE" sz="80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de-DE"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2" name="Rechteck: abgerundete Ecken 21">
            <a:extLst>
              <a:ext uri="{FF2B5EF4-FFF2-40B4-BE49-F238E27FC236}">
                <a16:creationId xmlns:a16="http://schemas.microsoft.com/office/drawing/2014/main" id="{6267CC27-1275-4241-AE64-DB700C140EC1}"/>
              </a:ext>
            </a:extLst>
          </p:cNvPr>
          <p:cNvSpPr>
            <a:spLocks noChangeArrowheads="1"/>
          </p:cNvSpPr>
          <p:nvPr/>
        </p:nvSpPr>
        <p:spPr bwMode="auto">
          <a:xfrm rot="5400000">
            <a:off x="8543315" y="3578719"/>
            <a:ext cx="823410" cy="5352292"/>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just">
              <a:lnSpc>
                <a:spcPct val="107000"/>
              </a:lnSpc>
              <a:spcAft>
                <a:spcPts val="800"/>
              </a:spcAft>
            </a:pPr>
            <a:r>
              <a:rPr lang="de-DE" sz="800" i="1" dirty="0">
                <a:solidFill>
                  <a:srgbClr val="231F20"/>
                </a:solidFill>
                <a:latin typeface="Calibri" panose="020F0502020204030204" pitchFamily="34" charset="0"/>
                <a:ea typeface="Times New Roman" panose="02020603050405020304" pitchFamily="18" charset="0"/>
                <a:cs typeface="Calibri" panose="020F0502020204030204" pitchFamily="34" charset="0"/>
              </a:rPr>
              <a:t>„Wir haben so eine Art Teamentwicklungskonzept auch erarbeitet, was wie so eine Art Vereinbarung auch ist, ja wie kommunizieren wir miteinander, wie schließen wir Vereinbarungen, wie halten wir Vereinbarungen ein, wie pflegen wir Teamrituale untereinander, wie begegnen wir uns auch im zwischenmenschlichen Bereich, das sind so Dinge die da zum Beispiel festgehalten worden sind. Und das sind glaub ich wesentliche Punkte, die das Gelingen, sage ich mal, wenn ich jetzt von inklusiver Arbeit spreche, natürlich, also bin ich davon überzeugt, positiv einfach auch gefördert haben.“ (Kita-Leitung, Expert*inneninterview)</a:t>
            </a:r>
            <a:endParaRPr lang="de-DE"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Rechteck: abgerundete Ecken 22">
            <a:extLst>
              <a:ext uri="{FF2B5EF4-FFF2-40B4-BE49-F238E27FC236}">
                <a16:creationId xmlns:a16="http://schemas.microsoft.com/office/drawing/2014/main" id="{09B48508-D0CA-498C-ABD9-E834E632E712}"/>
              </a:ext>
            </a:extLst>
          </p:cNvPr>
          <p:cNvSpPr>
            <a:spLocks noChangeArrowheads="1"/>
          </p:cNvSpPr>
          <p:nvPr/>
        </p:nvSpPr>
        <p:spPr bwMode="auto">
          <a:xfrm rot="5400000">
            <a:off x="3057422" y="3085890"/>
            <a:ext cx="1554030" cy="1734264"/>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7000"/>
              </a:lnSpc>
              <a:spcAft>
                <a:spcPts val="500"/>
              </a:spcAft>
            </a:pPr>
            <a:r>
              <a:rPr lang="de-DE" sz="800" b="1" dirty="0">
                <a:solidFill>
                  <a:srgbClr val="000000"/>
                </a:solidFill>
                <a:latin typeface="Calibri" panose="020F0502020204030204" pitchFamily="34" charset="0"/>
                <a:cs typeface="Calibri" panose="020F0502020204030204" pitchFamily="34" charset="0"/>
              </a:rPr>
              <a:t>→ </a:t>
            </a:r>
            <a:r>
              <a:rPr lang="de-DE" sz="800" b="1" dirty="0">
                <a:solidFill>
                  <a:srgbClr val="000000"/>
                </a:solidFill>
                <a:latin typeface="Calibri" panose="020F0502020204030204" pitchFamily="34" charset="0"/>
                <a:ea typeface="Calibri" panose="020F0502020204030204" pitchFamily="34" charset="0"/>
                <a:cs typeface="Calibri" panose="020F0502020204030204" pitchFamily="34" charset="0"/>
              </a:rPr>
              <a:t>Reflexion und Dokumentation des Prozess sowie Evaluation der Arbeit mit dem Index </a:t>
            </a:r>
          </a:p>
          <a:p>
            <a:pPr lvl="0">
              <a:lnSpc>
                <a:spcPct val="106000"/>
              </a:lnSpc>
              <a:spcAft>
                <a:spcPts val="500"/>
              </a:spcAft>
              <a:tabLst>
                <a:tab pos="228600" algn="l"/>
              </a:tabLst>
            </a:pPr>
            <a:r>
              <a:rPr lang="de-DE" sz="800" dirty="0">
                <a:solidFill>
                  <a:srgbClr val="000000"/>
                </a:solidFill>
                <a:ea typeface="Times New Roman" panose="02020603050405020304" pitchFamily="18" charset="0"/>
                <a:cs typeface="Calibri" panose="020F0502020204030204" pitchFamily="34" charset="0"/>
              </a:rPr>
              <a:t>Wurden die gesteckten Ziele, mit den geplanten Ressourcen und unter Berücksichtigung der Zeitspanne „erfolgreich“ umgesetzt?</a:t>
            </a:r>
            <a:endParaRPr lang="de-DE" sz="800" dirty="0">
              <a:ea typeface="Times New Roman" panose="02020603050405020304" pitchFamily="18" charset="0"/>
              <a:cs typeface="Times New Roman" panose="02020603050405020304" pitchFamily="18" charset="0"/>
            </a:endParaRPr>
          </a:p>
          <a:p>
            <a:pPr lvl="0">
              <a:lnSpc>
                <a:spcPct val="106000"/>
              </a:lnSpc>
              <a:spcAft>
                <a:spcPts val="800"/>
              </a:spcAft>
              <a:tabLst>
                <a:tab pos="228600" algn="l"/>
              </a:tabLst>
            </a:pPr>
            <a:r>
              <a:rPr lang="de-DE" sz="800" b="1" dirty="0">
                <a:ln>
                  <a:noFill/>
                </a:ln>
                <a:solidFill>
                  <a:srgbClr val="000000"/>
                </a:solidFill>
                <a:effectLst/>
                <a:ea typeface="Times New Roman" panose="02020603050405020304" pitchFamily="18" charset="0"/>
                <a:cs typeface="Times New Roman" panose="02020603050405020304" pitchFamily="18" charset="0"/>
              </a:rPr>
              <a:t>→ </a:t>
            </a:r>
            <a:r>
              <a:rPr lang="de-DE" sz="800" b="1" dirty="0">
                <a:ln>
                  <a:noFill/>
                </a:ln>
                <a:solidFill>
                  <a:srgbClr val="000000"/>
                </a:solidFill>
                <a:effectLst/>
                <a:ea typeface="Times New Roman" panose="02020603050405020304" pitchFamily="18" charset="0"/>
                <a:cs typeface="Calibri" panose="020F0502020204030204" pitchFamily="34" charset="0"/>
              </a:rPr>
              <a:t>Entwicklungskreislauf wird fortgesetzt mit neuen und/oder geänderten Prioritäten. </a:t>
            </a:r>
            <a:endParaRPr lang="de-DE" sz="800" b="1" dirty="0">
              <a:effectLst/>
              <a:ea typeface="Times New Roman" panose="02020603050405020304" pitchFamily="18" charset="0"/>
              <a:cs typeface="Times New Roman" panose="02020603050405020304" pitchFamily="18" charset="0"/>
            </a:endParaRPr>
          </a:p>
        </p:txBody>
      </p:sp>
      <p:sp>
        <p:nvSpPr>
          <p:cNvPr id="24" name="Rechteck: abgerundete Ecken 23">
            <a:extLst>
              <a:ext uri="{FF2B5EF4-FFF2-40B4-BE49-F238E27FC236}">
                <a16:creationId xmlns:a16="http://schemas.microsoft.com/office/drawing/2014/main" id="{5DCD1190-5087-4573-9947-BBC911EFA020}"/>
              </a:ext>
            </a:extLst>
          </p:cNvPr>
          <p:cNvSpPr>
            <a:spLocks noChangeArrowheads="1"/>
          </p:cNvSpPr>
          <p:nvPr/>
        </p:nvSpPr>
        <p:spPr bwMode="auto">
          <a:xfrm rot="5400000">
            <a:off x="2220436" y="3203390"/>
            <a:ext cx="821528" cy="4140739"/>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nSpc>
                <a:spcPct val="106000"/>
              </a:lnSpc>
              <a:spcAft>
                <a:spcPts val="800"/>
              </a:spcAft>
            </a:pPr>
            <a:r>
              <a:rPr lang="de-DE" sz="800" b="1" dirty="0">
                <a:solidFill>
                  <a:srgbClr val="000000"/>
                </a:solidFill>
                <a:latin typeface="Calibri" panose="020F0502020204030204" pitchFamily="34" charset="0"/>
                <a:cs typeface="Calibri" panose="020F0502020204030204" pitchFamily="34" charset="0"/>
              </a:rPr>
              <a:t>→ Planungsrahmen </a:t>
            </a:r>
            <a:r>
              <a:rPr lang="de-DE" sz="800" b="1"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die Tat umsetzen und die Entwicklung am Laufen halten</a:t>
            </a:r>
          </a:p>
          <a:p>
            <a:pPr>
              <a:lnSpc>
                <a:spcPct val="106000"/>
              </a:lnSpc>
              <a:spcAft>
                <a:spcPts val="800"/>
              </a:spcAft>
            </a:pPr>
            <a:r>
              <a:rPr lang="de-DE" sz="800" dirty="0">
                <a:latin typeface="Calibri" panose="020F0502020204030204" pitchFamily="34" charset="0"/>
                <a:ea typeface="Times New Roman" panose="02020603050405020304" pitchFamily="18" charset="0"/>
                <a:cs typeface="Calibri" panose="020F0502020204030204" pitchFamily="34" charset="0"/>
              </a:rPr>
              <a:t>Prioritäten praktisch umsetzen (unter Berücksichtigung der Fragen „Wer“, „Wie“, „Was“) sowie sensibel sein, hinsichtlich der Veränderung und Entwicklung von z.B. </a:t>
            </a:r>
            <a:r>
              <a:rPr lang="de-DE" sz="800" dirty="0" err="1">
                <a:latin typeface="Calibri" panose="020F0502020204030204" pitchFamily="34" charset="0"/>
                <a:ea typeface="Times New Roman" panose="02020603050405020304" pitchFamily="18" charset="0"/>
                <a:cs typeface="Calibri" panose="020F0502020204030204" pitchFamily="34" charset="0"/>
              </a:rPr>
              <a:t>wissenschaftl</a:t>
            </a:r>
            <a:r>
              <a:rPr lang="de-DE" sz="800" dirty="0">
                <a:latin typeface="Calibri" panose="020F0502020204030204" pitchFamily="34" charset="0"/>
                <a:ea typeface="Times New Roman" panose="02020603050405020304" pitchFamily="18" charset="0"/>
                <a:cs typeface="Calibri" panose="020F0502020204030204" pitchFamily="34" charset="0"/>
              </a:rPr>
              <a:t>. Erkenntnissen, individuellen Bedarfen (Kindern, Eltern), Mitarbeiter*</a:t>
            </a:r>
            <a:r>
              <a:rPr lang="de-DE" sz="800" dirty="0" err="1">
                <a:latin typeface="Calibri" panose="020F0502020204030204" pitchFamily="34" charset="0"/>
                <a:ea typeface="Times New Roman" panose="02020603050405020304" pitchFamily="18" charset="0"/>
                <a:cs typeface="Calibri" panose="020F0502020204030204" pitchFamily="34" charset="0"/>
              </a:rPr>
              <a:t>innenstrukturen</a:t>
            </a:r>
            <a:endParaRPr lang="de-DE"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5" name="Rechteck: abgerundete Ecken 24">
            <a:extLst>
              <a:ext uri="{FF2B5EF4-FFF2-40B4-BE49-F238E27FC236}">
                <a16:creationId xmlns:a16="http://schemas.microsoft.com/office/drawing/2014/main" id="{ABD701C6-0938-4734-9375-145CB58123CC}"/>
              </a:ext>
            </a:extLst>
          </p:cNvPr>
          <p:cNvSpPr>
            <a:spLocks noChangeArrowheads="1"/>
          </p:cNvSpPr>
          <p:nvPr/>
        </p:nvSpPr>
        <p:spPr bwMode="auto">
          <a:xfrm rot="5400000">
            <a:off x="802757" y="2837188"/>
            <a:ext cx="1650923" cy="2134782"/>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just">
              <a:lnSpc>
                <a:spcPct val="106000"/>
              </a:lnSpc>
              <a:spcAft>
                <a:spcPts val="800"/>
              </a:spcAft>
            </a:pPr>
            <a:r>
              <a:rPr lang="de-DE" sz="750" i="1" dirty="0">
                <a:solidFill>
                  <a:srgbClr val="231F20"/>
                </a:solidFill>
                <a:latin typeface="Calibri" panose="020F0502020204030204" pitchFamily="34" charset="0"/>
                <a:ea typeface="Times New Roman" panose="02020603050405020304" pitchFamily="18" charset="0"/>
                <a:cs typeface="Calibri" panose="020F0502020204030204" pitchFamily="34" charset="0"/>
              </a:rPr>
              <a:t>“Die Auswertung war aus meiner Sicht auch erstmal zufriedenstellend, wir haben festgestellt, dass wir schon weit sind und viele Dinge intuitiv so machen wie sie sein sollen, aber wir haben eben auch noch Ressourcen und die Ressource ist tatsächlich die Raumöffnung, wo wir grade dran sind, nochmal die Abläufe anzuschauen, und eben die Teamkommunikation. Diese wertschätzende Kommunikation und jeden so anzunehmen wie er ist und nicht nur die Kinder, auch die Eltern und uns selbst, also das Team. (Kita-Leitung, Expert*inneninterview)</a:t>
            </a:r>
            <a:endParaRPr lang="de-DE" sz="75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6" name="Rechteck: abgerundete Ecken 25">
            <a:extLst>
              <a:ext uri="{FF2B5EF4-FFF2-40B4-BE49-F238E27FC236}">
                <a16:creationId xmlns:a16="http://schemas.microsoft.com/office/drawing/2014/main" id="{C8B8966C-3EF5-4BDB-900A-19648D136356}"/>
              </a:ext>
            </a:extLst>
          </p:cNvPr>
          <p:cNvSpPr>
            <a:spLocks noChangeArrowheads="1"/>
          </p:cNvSpPr>
          <p:nvPr/>
        </p:nvSpPr>
        <p:spPr bwMode="auto">
          <a:xfrm rot="5400000">
            <a:off x="2828510" y="3581959"/>
            <a:ext cx="816927" cy="5352291"/>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just">
              <a:lnSpc>
                <a:spcPct val="106000"/>
              </a:lnSpc>
              <a:spcAft>
                <a:spcPts val="800"/>
              </a:spcAft>
            </a:pPr>
            <a:r>
              <a:rPr lang="de-DE" sz="700" i="1" dirty="0">
                <a:latin typeface="Calibri" panose="020F0502020204030204" pitchFamily="34" charset="0"/>
                <a:ea typeface="Times New Roman" panose="02020603050405020304" pitchFamily="18" charset="0"/>
                <a:cs typeface="Calibri" panose="020F0502020204030204" pitchFamily="34" charset="0"/>
              </a:rPr>
              <a:t>„Wir sind Feldprojekt im Landkreis, d.h. wir dürfen auch viel probieren und das ist super und natürlich stehen wir deswegen auch mehr unter Beobachtung, ganz klar. […] Also es gibt einen Entwicklungsbericht für jedes Kind, wenn ein Bewilligungszeitraum abläuft, meistens nach einem Jahr. […] Nun ist das ja ein sehr langer Zeitraum und jetzt haben wir uns gedacht, wie wir das machen. Ein Förderplan wird auch erstellt, der momentan diskutiert wird, weil da steht genau dasselbe drin, wie im Entwicklungsbericht und das ist für mich wieder doppelt. Ich finde gut und das haben wir uns hier im Haus so erarbeitet, das ist nirgendwo vorgeschrieben: Wir machen entsprechend des biopsychosozialen-Modells der ICF einen Behandlungsplan, das ist jedes Mal für drei Monate. Sodass ich mir alle großen Ziele aus dem Entwicklungsbericht nochmal aufteilen kann, denn die Probleme können sich verändern.“ (Kita-Leitung, Expert*inneninterview)</a:t>
            </a:r>
            <a:endParaRPr lang="de-DE" sz="7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27" name="Gerader Verbinder 26">
            <a:extLst>
              <a:ext uri="{FF2B5EF4-FFF2-40B4-BE49-F238E27FC236}">
                <a16:creationId xmlns:a16="http://schemas.microsoft.com/office/drawing/2014/main" id="{81389798-6A80-4598-9A06-D116C400B887}"/>
              </a:ext>
            </a:extLst>
          </p:cNvPr>
          <p:cNvCxnSpPr>
            <a:cxnSpLocks/>
          </p:cNvCxnSpPr>
          <p:nvPr/>
        </p:nvCxnSpPr>
        <p:spPr>
          <a:xfrm>
            <a:off x="3911220" y="1562483"/>
            <a:ext cx="2896583"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28" name="Gerader Verbinder 27">
            <a:extLst>
              <a:ext uri="{FF2B5EF4-FFF2-40B4-BE49-F238E27FC236}">
                <a16:creationId xmlns:a16="http://schemas.microsoft.com/office/drawing/2014/main" id="{7A6695C7-15CD-4EA7-949F-068E3F0E52AF}"/>
              </a:ext>
            </a:extLst>
          </p:cNvPr>
          <p:cNvCxnSpPr>
            <a:cxnSpLocks/>
          </p:cNvCxnSpPr>
          <p:nvPr/>
        </p:nvCxnSpPr>
        <p:spPr>
          <a:xfrm>
            <a:off x="3911221" y="1910285"/>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0" name="Gerader Verbinder 29">
            <a:extLst>
              <a:ext uri="{FF2B5EF4-FFF2-40B4-BE49-F238E27FC236}">
                <a16:creationId xmlns:a16="http://schemas.microsoft.com/office/drawing/2014/main" id="{7276E31B-3039-4F05-BECB-43C598C1F78D}"/>
              </a:ext>
            </a:extLst>
          </p:cNvPr>
          <p:cNvCxnSpPr>
            <a:cxnSpLocks/>
          </p:cNvCxnSpPr>
          <p:nvPr/>
        </p:nvCxnSpPr>
        <p:spPr>
          <a:xfrm>
            <a:off x="5384194" y="1908643"/>
            <a:ext cx="353102"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2" name="Gerader Verbinder 31">
            <a:extLst>
              <a:ext uri="{FF2B5EF4-FFF2-40B4-BE49-F238E27FC236}">
                <a16:creationId xmlns:a16="http://schemas.microsoft.com/office/drawing/2014/main" id="{09E2BE69-4DED-461E-9492-79D6B13ECFB2}"/>
              </a:ext>
            </a:extLst>
          </p:cNvPr>
          <p:cNvCxnSpPr/>
          <p:nvPr/>
        </p:nvCxnSpPr>
        <p:spPr>
          <a:xfrm>
            <a:off x="6454702" y="1908643"/>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5" name="Gerader Verbinder 34">
            <a:extLst>
              <a:ext uri="{FF2B5EF4-FFF2-40B4-BE49-F238E27FC236}">
                <a16:creationId xmlns:a16="http://schemas.microsoft.com/office/drawing/2014/main" id="{37EF3C51-1CF4-44F6-AEA6-C17B41397157}"/>
              </a:ext>
            </a:extLst>
          </p:cNvPr>
          <p:cNvCxnSpPr>
            <a:cxnSpLocks/>
            <a:stCxn id="15" idx="1"/>
            <a:endCxn id="14" idx="3"/>
          </p:cNvCxnSpPr>
          <p:nvPr/>
        </p:nvCxnSpPr>
        <p:spPr>
          <a:xfrm flipV="1">
            <a:off x="4824258" y="2508248"/>
            <a:ext cx="1" cy="146873"/>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1" name="Gerader Verbinder 40">
            <a:extLst>
              <a:ext uri="{FF2B5EF4-FFF2-40B4-BE49-F238E27FC236}">
                <a16:creationId xmlns:a16="http://schemas.microsoft.com/office/drawing/2014/main" id="{FB51E616-E1D2-40EF-961B-7DA997E509E0}"/>
              </a:ext>
            </a:extLst>
          </p:cNvPr>
          <p:cNvCxnSpPr>
            <a:cxnSpLocks/>
          </p:cNvCxnSpPr>
          <p:nvPr/>
        </p:nvCxnSpPr>
        <p:spPr>
          <a:xfrm flipH="1" flipV="1">
            <a:off x="3911219" y="2713121"/>
            <a:ext cx="353103" cy="1"/>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7" name="Gerader Verbinder 46">
            <a:extLst>
              <a:ext uri="{FF2B5EF4-FFF2-40B4-BE49-F238E27FC236}">
                <a16:creationId xmlns:a16="http://schemas.microsoft.com/office/drawing/2014/main" id="{18B2AB9A-2833-4BA6-953F-8BD3C14FD5DD}"/>
              </a:ext>
            </a:extLst>
          </p:cNvPr>
          <p:cNvCxnSpPr/>
          <p:nvPr/>
        </p:nvCxnSpPr>
        <p:spPr>
          <a:xfrm>
            <a:off x="5384194" y="2716219"/>
            <a:ext cx="353102"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9" name="Gerader Verbinder 48">
            <a:extLst>
              <a:ext uri="{FF2B5EF4-FFF2-40B4-BE49-F238E27FC236}">
                <a16:creationId xmlns:a16="http://schemas.microsoft.com/office/drawing/2014/main" id="{AE3FE34E-C675-4EC0-842E-DF90315774CF}"/>
              </a:ext>
            </a:extLst>
          </p:cNvPr>
          <p:cNvCxnSpPr/>
          <p:nvPr/>
        </p:nvCxnSpPr>
        <p:spPr>
          <a:xfrm>
            <a:off x="9040463" y="1908643"/>
            <a:ext cx="205705"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1" name="Gerader Verbinder 50">
            <a:extLst>
              <a:ext uri="{FF2B5EF4-FFF2-40B4-BE49-F238E27FC236}">
                <a16:creationId xmlns:a16="http://schemas.microsoft.com/office/drawing/2014/main" id="{034ED28B-4F8A-425A-AF34-B8DA5125EA57}"/>
              </a:ext>
            </a:extLst>
          </p:cNvPr>
          <p:cNvCxnSpPr>
            <a:cxnSpLocks/>
            <a:endCxn id="18" idx="2"/>
          </p:cNvCxnSpPr>
          <p:nvPr/>
        </p:nvCxnSpPr>
        <p:spPr>
          <a:xfrm>
            <a:off x="6888480" y="3477368"/>
            <a:ext cx="459704" cy="82335"/>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4" name="Gerader Verbinder 53">
            <a:extLst>
              <a:ext uri="{FF2B5EF4-FFF2-40B4-BE49-F238E27FC236}">
                <a16:creationId xmlns:a16="http://schemas.microsoft.com/office/drawing/2014/main" id="{ED5642C9-5FD7-4B43-83D1-586B16C507CD}"/>
              </a:ext>
            </a:extLst>
          </p:cNvPr>
          <p:cNvCxnSpPr>
            <a:cxnSpLocks/>
            <a:stCxn id="18" idx="0"/>
            <a:endCxn id="20" idx="2"/>
          </p:cNvCxnSpPr>
          <p:nvPr/>
        </p:nvCxnSpPr>
        <p:spPr>
          <a:xfrm>
            <a:off x="9039194" y="3559703"/>
            <a:ext cx="213963" cy="258116"/>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6" name="Gerader Verbinder 55">
            <a:extLst>
              <a:ext uri="{FF2B5EF4-FFF2-40B4-BE49-F238E27FC236}">
                <a16:creationId xmlns:a16="http://schemas.microsoft.com/office/drawing/2014/main" id="{28C32C8E-F38C-4026-AA35-0550ECC374B9}"/>
              </a:ext>
            </a:extLst>
          </p:cNvPr>
          <p:cNvCxnSpPr>
            <a:cxnSpLocks/>
            <a:endCxn id="21" idx="2"/>
          </p:cNvCxnSpPr>
          <p:nvPr/>
        </p:nvCxnSpPr>
        <p:spPr>
          <a:xfrm>
            <a:off x="6807803" y="5090160"/>
            <a:ext cx="309277" cy="183182"/>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9" name="Gerader Verbinder 58">
            <a:extLst>
              <a:ext uri="{FF2B5EF4-FFF2-40B4-BE49-F238E27FC236}">
                <a16:creationId xmlns:a16="http://schemas.microsoft.com/office/drawing/2014/main" id="{10EC2CDD-DC57-4B70-9604-D37481830248}"/>
              </a:ext>
            </a:extLst>
          </p:cNvPr>
          <p:cNvCxnSpPr>
            <a:stCxn id="21" idx="3"/>
          </p:cNvCxnSpPr>
          <p:nvPr/>
        </p:nvCxnSpPr>
        <p:spPr>
          <a:xfrm flipH="1">
            <a:off x="9368978" y="5684522"/>
            <a:ext cx="1" cy="15863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1" name="Gerader Verbinder 60">
            <a:extLst>
              <a:ext uri="{FF2B5EF4-FFF2-40B4-BE49-F238E27FC236}">
                <a16:creationId xmlns:a16="http://schemas.microsoft.com/office/drawing/2014/main" id="{2949FAA5-6066-4340-AC37-72AC639DA45F}"/>
              </a:ext>
            </a:extLst>
          </p:cNvPr>
          <p:cNvCxnSpPr>
            <a:cxnSpLocks/>
            <a:endCxn id="24" idx="0"/>
          </p:cNvCxnSpPr>
          <p:nvPr/>
        </p:nvCxnSpPr>
        <p:spPr>
          <a:xfrm flipH="1">
            <a:off x="4701570" y="5002924"/>
            <a:ext cx="586404" cy="270836"/>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5" name="Gerader Verbinder 64">
            <a:extLst>
              <a:ext uri="{FF2B5EF4-FFF2-40B4-BE49-F238E27FC236}">
                <a16:creationId xmlns:a16="http://schemas.microsoft.com/office/drawing/2014/main" id="{C55FB118-DDF4-41CF-96A9-E428972A1665}"/>
              </a:ext>
            </a:extLst>
          </p:cNvPr>
          <p:cNvCxnSpPr>
            <a:stCxn id="24" idx="3"/>
          </p:cNvCxnSpPr>
          <p:nvPr/>
        </p:nvCxnSpPr>
        <p:spPr>
          <a:xfrm>
            <a:off x="2631200" y="5684524"/>
            <a:ext cx="0" cy="16511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9" name="Gerader Verbinder 68">
            <a:extLst>
              <a:ext uri="{FF2B5EF4-FFF2-40B4-BE49-F238E27FC236}">
                <a16:creationId xmlns:a16="http://schemas.microsoft.com/office/drawing/2014/main" id="{94A20BB6-81FC-469A-BDAA-F3DBA9EF0ADA}"/>
              </a:ext>
            </a:extLst>
          </p:cNvPr>
          <p:cNvCxnSpPr>
            <a:cxnSpLocks/>
          </p:cNvCxnSpPr>
          <p:nvPr/>
        </p:nvCxnSpPr>
        <p:spPr>
          <a:xfrm flipH="1" flipV="1">
            <a:off x="4701572" y="3778886"/>
            <a:ext cx="334885" cy="17253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79" name="Gerader Verbinder 78">
            <a:extLst>
              <a:ext uri="{FF2B5EF4-FFF2-40B4-BE49-F238E27FC236}">
                <a16:creationId xmlns:a16="http://schemas.microsoft.com/office/drawing/2014/main" id="{BADF8EFF-56D5-41EF-814E-B3A91BCC7A15}"/>
              </a:ext>
            </a:extLst>
          </p:cNvPr>
          <p:cNvCxnSpPr>
            <a:cxnSpLocks/>
            <a:stCxn id="23" idx="2"/>
            <a:endCxn id="25" idx="0"/>
          </p:cNvCxnSpPr>
          <p:nvPr/>
        </p:nvCxnSpPr>
        <p:spPr>
          <a:xfrm flipH="1" flipV="1">
            <a:off x="2695610" y="3904580"/>
            <a:ext cx="271695" cy="48442"/>
          </a:xfrm>
          <a:prstGeom prst="line">
            <a:avLst/>
          </a:prstGeom>
          <a:ln w="127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333763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188EF4F7-90A4-5046-AC4E-D239775AEB7E}"/>
              </a:ext>
            </a:extLst>
          </p:cNvPr>
          <p:cNvSpPr txBox="1"/>
          <p:nvPr/>
        </p:nvSpPr>
        <p:spPr>
          <a:xfrm>
            <a:off x="2843213" y="571500"/>
            <a:ext cx="184731" cy="369332"/>
          </a:xfrm>
          <a:prstGeom prst="rect">
            <a:avLst/>
          </a:prstGeom>
          <a:noFill/>
        </p:spPr>
        <p:txBody>
          <a:bodyPr wrap="none" rtlCol="0">
            <a:spAutoFit/>
          </a:bodyPr>
          <a:lstStyle/>
          <a:p>
            <a:endParaRPr lang="de-DE" dirty="0"/>
          </a:p>
        </p:txBody>
      </p:sp>
      <p:pic>
        <p:nvPicPr>
          <p:cNvPr id="5" name="Grafik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2713" y="188913"/>
            <a:ext cx="1525587" cy="811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1"/>
          <p:cNvSpPr txBox="1">
            <a:spLocks noChangeArrowheads="1"/>
          </p:cNvSpPr>
          <p:nvPr/>
        </p:nvSpPr>
        <p:spPr bwMode="auto">
          <a:xfrm>
            <a:off x="838199" y="312577"/>
            <a:ext cx="10515600" cy="4916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lIns="90000" tIns="45000" rIns="90000" bIns="45000"/>
          <a:lstStyle>
            <a:lvl1pPr>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400">
                <a:solidFill>
                  <a:schemeClr val="tx1"/>
                </a:solidFill>
                <a:latin typeface="Calibri" panose="020F0502020204030204" pitchFamily="34" charset="0"/>
              </a:defRPr>
            </a:lvl2pPr>
            <a:lvl3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sz="2000">
                <a:solidFill>
                  <a:schemeClr val="tx1"/>
                </a:solidFill>
                <a:latin typeface="Calibri" panose="020F0502020204030204" pitchFamily="34" charset="0"/>
              </a:defRPr>
            </a:lvl3pPr>
            <a:lvl4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4pPr>
            <a:lvl5pPr>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5pPr>
            <a:lvl6pPr marL="25146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6pPr>
            <a:lvl7pPr marL="29718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7pPr>
            <a:lvl8pPr marL="34290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8pPr>
            <a:lvl9pPr marL="3886200" indent="-228600" defTabSz="449263" fontAlgn="base">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chemeClr val="tx1"/>
                </a:solidFill>
                <a:latin typeface="Calibri" panose="020F0502020204030204" pitchFamily="34" charset="0"/>
              </a:defRPr>
            </a:lvl9pPr>
          </a:lstStyle>
          <a:p>
            <a:pPr algn="ctr" eaLnBrk="1" hangingPunct="1">
              <a:spcBef>
                <a:spcPct val="0"/>
              </a:spcBef>
              <a:buClr>
                <a:srgbClr val="000000"/>
              </a:buClr>
              <a:buFont typeface="Times New Roman" panose="02020603050405020304" pitchFamily="18" charset="0"/>
              <a:buNone/>
              <a:defRPr/>
            </a:pPr>
            <a:r>
              <a:rPr lang="de-DE" altLang="de-DE" sz="3200" b="1" dirty="0">
                <a:latin typeface="+mn-lt"/>
                <a:ea typeface="Microsoft YaHei" panose="020B0503020204020204" pitchFamily="34" charset="-122"/>
              </a:rPr>
              <a:t>Index für Inklusion</a:t>
            </a:r>
            <a:endParaRPr lang="de-DE" altLang="de-DE" sz="4400" b="1" dirty="0">
              <a:latin typeface="+mn-lt"/>
              <a:ea typeface="Microsoft YaHei" panose="020B0503020204020204" pitchFamily="34" charset="-122"/>
              <a:cs typeface="+mn-cs"/>
            </a:endParaRPr>
          </a:p>
        </p:txBody>
      </p:sp>
      <p:pic>
        <p:nvPicPr>
          <p:cNvPr id="9" name="Grafik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225" y="84138"/>
            <a:ext cx="1071563" cy="1071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feld 5">
            <a:extLst>
              <a:ext uri="{FF2B5EF4-FFF2-40B4-BE49-F238E27FC236}">
                <a16:creationId xmlns:a16="http://schemas.microsoft.com/office/drawing/2014/main" id="{FE9226E2-DB80-5249-8F21-A37B2592A03E}"/>
              </a:ext>
            </a:extLst>
          </p:cNvPr>
          <p:cNvSpPr txBox="1"/>
          <p:nvPr/>
        </p:nvSpPr>
        <p:spPr>
          <a:xfrm>
            <a:off x="560831" y="707999"/>
            <a:ext cx="11070336" cy="369332"/>
          </a:xfrm>
          <a:prstGeom prst="rect">
            <a:avLst/>
          </a:prstGeom>
          <a:noFill/>
        </p:spPr>
        <p:txBody>
          <a:bodyPr wrap="square" rtlCol="0">
            <a:spAutoFit/>
          </a:bodyPr>
          <a:lstStyle/>
          <a:p>
            <a:pPr algn="ctr"/>
            <a:r>
              <a:rPr lang="de-DE" dirty="0"/>
              <a:t>Anwendung des Index-Prozess – 5-Phasen-Modell (Vorlage zum Ausfüllen)</a:t>
            </a:r>
          </a:p>
        </p:txBody>
      </p:sp>
      <p:graphicFrame>
        <p:nvGraphicFramePr>
          <p:cNvPr id="10" name="Diagramm 9">
            <a:extLst>
              <a:ext uri="{FF2B5EF4-FFF2-40B4-BE49-F238E27FC236}">
                <a16:creationId xmlns:a16="http://schemas.microsoft.com/office/drawing/2014/main" id="{3E325E84-A323-49B0-8075-33CAE3AFC5FB}"/>
              </a:ext>
            </a:extLst>
          </p:cNvPr>
          <p:cNvGraphicFramePr/>
          <p:nvPr/>
        </p:nvGraphicFramePr>
        <p:xfrm>
          <a:off x="4504677" y="2960148"/>
          <a:ext cx="3182646" cy="257951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Flussdiagramm: Verbinder zu einer anderen Seite 10">
            <a:extLst>
              <a:ext uri="{FF2B5EF4-FFF2-40B4-BE49-F238E27FC236}">
                <a16:creationId xmlns:a16="http://schemas.microsoft.com/office/drawing/2014/main" id="{DD677971-B40D-4EA5-A036-195F50D51400}"/>
              </a:ext>
            </a:extLst>
          </p:cNvPr>
          <p:cNvSpPr/>
          <p:nvPr/>
        </p:nvSpPr>
        <p:spPr>
          <a:xfrm>
            <a:off x="5737296" y="1701191"/>
            <a:ext cx="717406" cy="1377925"/>
          </a:xfrm>
          <a:prstGeom prst="flowChartOffpageConnector">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90000"/>
              </a:lnSpc>
              <a:spcAft>
                <a:spcPts val="420"/>
              </a:spcAft>
            </a:pPr>
            <a:r>
              <a:rPr lang="de-DE" sz="1000" b="1" dirty="0">
                <a:solidFill>
                  <a:srgbClr val="000000"/>
                </a:solidFill>
                <a:effectLst/>
                <a:ea typeface="Calibri" panose="020F0502020204030204" pitchFamily="34" charset="0"/>
                <a:cs typeface="Times New Roman" panose="02020603050405020304" pitchFamily="18" charset="0"/>
              </a:rPr>
              <a:t>Phase 1</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Mit dem</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Index</a:t>
            </a:r>
            <a:endParaRPr lang="de-DE" sz="1100" dirty="0">
              <a:effectLst/>
              <a:ea typeface="Calibri" panose="020F0502020204030204" pitchFamily="34" charset="0"/>
              <a:cs typeface="Times New Roman" panose="02020603050405020304" pitchFamily="18" charset="0"/>
            </a:endParaRPr>
          </a:p>
          <a:p>
            <a:pPr algn="ctr">
              <a:lnSpc>
                <a:spcPct val="107000"/>
              </a:lnSpc>
              <a:spcAft>
                <a:spcPts val="300"/>
              </a:spcAft>
            </a:pPr>
            <a:r>
              <a:rPr lang="de-DE" sz="1000" dirty="0">
                <a:solidFill>
                  <a:srgbClr val="000000"/>
                </a:solidFill>
                <a:effectLst/>
                <a:ea typeface="Calibri" panose="020F0502020204030204" pitchFamily="34" charset="0"/>
                <a:cs typeface="Times New Roman" panose="02020603050405020304" pitchFamily="18" charset="0"/>
              </a:rPr>
              <a:t>beginnen</a:t>
            </a:r>
            <a:endParaRPr lang="de-DE" sz="1100" dirty="0">
              <a:effectLst/>
              <a:ea typeface="Calibri" panose="020F0502020204030204" pitchFamily="34" charset="0"/>
              <a:cs typeface="Times New Roman" panose="02020603050405020304" pitchFamily="18" charset="0"/>
            </a:endParaRPr>
          </a:p>
        </p:txBody>
      </p:sp>
      <p:sp>
        <p:nvSpPr>
          <p:cNvPr id="12" name="Rechteck: abgerundete Ecken 11">
            <a:extLst>
              <a:ext uri="{FF2B5EF4-FFF2-40B4-BE49-F238E27FC236}">
                <a16:creationId xmlns:a16="http://schemas.microsoft.com/office/drawing/2014/main" id="{4209ACAC-8B84-474E-859F-D0601AF4A22C}"/>
              </a:ext>
            </a:extLst>
          </p:cNvPr>
          <p:cNvSpPr>
            <a:spLocks noChangeArrowheads="1"/>
          </p:cNvSpPr>
          <p:nvPr/>
        </p:nvSpPr>
        <p:spPr bwMode="auto">
          <a:xfrm rot="5400000">
            <a:off x="7316869" y="886854"/>
            <a:ext cx="1213259" cy="223139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13" name="Rechteck: abgerundete Ecken 12">
            <a:extLst>
              <a:ext uri="{FF2B5EF4-FFF2-40B4-BE49-F238E27FC236}">
                <a16:creationId xmlns:a16="http://schemas.microsoft.com/office/drawing/2014/main" id="{7DFCB9B4-CA11-4977-AEA0-A8300496973E}"/>
              </a:ext>
            </a:extLst>
          </p:cNvPr>
          <p:cNvSpPr>
            <a:spLocks noChangeArrowheads="1"/>
          </p:cNvSpPr>
          <p:nvPr/>
        </p:nvSpPr>
        <p:spPr bwMode="auto">
          <a:xfrm rot="5400000">
            <a:off x="9640660" y="999788"/>
            <a:ext cx="1584458" cy="2375977"/>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Rechteck: abgerundete Ecken 13">
            <a:extLst>
              <a:ext uri="{FF2B5EF4-FFF2-40B4-BE49-F238E27FC236}">
                <a16:creationId xmlns:a16="http://schemas.microsoft.com/office/drawing/2014/main" id="{89E2CD2C-22F4-411C-AEA7-23040783F969}"/>
              </a:ext>
            </a:extLst>
          </p:cNvPr>
          <p:cNvSpPr>
            <a:spLocks noChangeArrowheads="1"/>
          </p:cNvSpPr>
          <p:nvPr/>
        </p:nvSpPr>
        <p:spPr bwMode="auto">
          <a:xfrm rot="5400000">
            <a:off x="4239485" y="1726032"/>
            <a:ext cx="1169547" cy="111987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16" name="Rechteck: abgerundete Ecken 15">
            <a:extLst>
              <a:ext uri="{FF2B5EF4-FFF2-40B4-BE49-F238E27FC236}">
                <a16:creationId xmlns:a16="http://schemas.microsoft.com/office/drawing/2014/main" id="{80B7F9D1-7689-4BD8-A100-D6FABA5BB553}"/>
              </a:ext>
            </a:extLst>
          </p:cNvPr>
          <p:cNvSpPr>
            <a:spLocks noChangeArrowheads="1"/>
          </p:cNvSpPr>
          <p:nvPr/>
        </p:nvSpPr>
        <p:spPr bwMode="auto">
          <a:xfrm rot="5400000">
            <a:off x="1448943" y="518097"/>
            <a:ext cx="1584456" cy="3340100"/>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Rechteck: abgerundete Ecken 17">
            <a:extLst>
              <a:ext uri="{FF2B5EF4-FFF2-40B4-BE49-F238E27FC236}">
                <a16:creationId xmlns:a16="http://schemas.microsoft.com/office/drawing/2014/main" id="{5421F806-49B3-4C53-A8F2-ECDF236FB8FE}"/>
              </a:ext>
            </a:extLst>
          </p:cNvPr>
          <p:cNvSpPr>
            <a:spLocks noChangeArrowheads="1"/>
          </p:cNvSpPr>
          <p:nvPr/>
        </p:nvSpPr>
        <p:spPr bwMode="auto">
          <a:xfrm rot="5400000">
            <a:off x="7504725" y="2714197"/>
            <a:ext cx="1377927" cy="1691010"/>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0" name="Rechteck: abgerundete Ecken 19">
            <a:extLst>
              <a:ext uri="{FF2B5EF4-FFF2-40B4-BE49-F238E27FC236}">
                <a16:creationId xmlns:a16="http://schemas.microsoft.com/office/drawing/2014/main" id="{07913C1E-F0AE-4E75-ACA4-5ED6E967DF8B}"/>
              </a:ext>
            </a:extLst>
          </p:cNvPr>
          <p:cNvSpPr>
            <a:spLocks noChangeArrowheads="1"/>
          </p:cNvSpPr>
          <p:nvPr/>
        </p:nvSpPr>
        <p:spPr bwMode="auto">
          <a:xfrm rot="5400000">
            <a:off x="9700698" y="2720207"/>
            <a:ext cx="1464380" cy="237597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Rechteck: abgerundete Ecken 20">
            <a:extLst>
              <a:ext uri="{FF2B5EF4-FFF2-40B4-BE49-F238E27FC236}">
                <a16:creationId xmlns:a16="http://schemas.microsoft.com/office/drawing/2014/main" id="{AAA62F80-4CF0-43BE-9EFC-E98C992A38FD}"/>
              </a:ext>
            </a:extLst>
          </p:cNvPr>
          <p:cNvSpPr>
            <a:spLocks noChangeArrowheads="1"/>
          </p:cNvSpPr>
          <p:nvPr/>
        </p:nvSpPr>
        <p:spPr bwMode="auto">
          <a:xfrm rot="5400000">
            <a:off x="8957798" y="3021442"/>
            <a:ext cx="822361" cy="4503798"/>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2" name="Rechteck: abgerundete Ecken 21">
            <a:extLst>
              <a:ext uri="{FF2B5EF4-FFF2-40B4-BE49-F238E27FC236}">
                <a16:creationId xmlns:a16="http://schemas.microsoft.com/office/drawing/2014/main" id="{6267CC27-1275-4241-AE64-DB700C140EC1}"/>
              </a:ext>
            </a:extLst>
          </p:cNvPr>
          <p:cNvSpPr>
            <a:spLocks noChangeArrowheads="1"/>
          </p:cNvSpPr>
          <p:nvPr/>
        </p:nvSpPr>
        <p:spPr bwMode="auto">
          <a:xfrm rot="5400000">
            <a:off x="8543315" y="3578719"/>
            <a:ext cx="823410" cy="5352292"/>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Rechteck: abgerundete Ecken 22">
            <a:extLst>
              <a:ext uri="{FF2B5EF4-FFF2-40B4-BE49-F238E27FC236}">
                <a16:creationId xmlns:a16="http://schemas.microsoft.com/office/drawing/2014/main" id="{09B48508-D0CA-498C-ABD9-E834E632E712}"/>
              </a:ext>
            </a:extLst>
          </p:cNvPr>
          <p:cNvSpPr>
            <a:spLocks noChangeArrowheads="1"/>
          </p:cNvSpPr>
          <p:nvPr/>
        </p:nvSpPr>
        <p:spPr bwMode="auto">
          <a:xfrm rot="5400000">
            <a:off x="3057422" y="3085890"/>
            <a:ext cx="1554030" cy="1734264"/>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4" name="Rechteck: abgerundete Ecken 23">
            <a:extLst>
              <a:ext uri="{FF2B5EF4-FFF2-40B4-BE49-F238E27FC236}">
                <a16:creationId xmlns:a16="http://schemas.microsoft.com/office/drawing/2014/main" id="{5DCD1190-5087-4573-9947-BBC911EFA020}"/>
              </a:ext>
            </a:extLst>
          </p:cNvPr>
          <p:cNvSpPr>
            <a:spLocks noChangeArrowheads="1"/>
          </p:cNvSpPr>
          <p:nvPr/>
        </p:nvSpPr>
        <p:spPr bwMode="auto">
          <a:xfrm rot="5400000">
            <a:off x="2220436" y="3203390"/>
            <a:ext cx="821528" cy="4140739"/>
          </a:xfrm>
          <a:prstGeom prst="roundRect">
            <a:avLst>
              <a:gd name="adj" fmla="val 13032"/>
            </a:avLst>
          </a:prstGeom>
          <a:noFill/>
          <a:ln w="12700">
            <a:solidFill>
              <a:srgbClr val="1E81B1"/>
            </a:solidFill>
          </a:ln>
        </p:spPr>
        <p:txBody>
          <a:bodyPr rot="0" vert="horz" wrap="square" lIns="91440" tIns="45720" rIns="91440" bIns="45720" anchor="ctr" anchorCtr="0" upright="1">
            <a:noAutofit/>
          </a:bodyPr>
          <a:lstStyle/>
          <a:p>
            <a:pPr algn="ctr">
              <a:lnSpc>
                <a:spcPct val="107000"/>
              </a:lnSpc>
              <a:spcAft>
                <a:spcPts val="800"/>
              </a:spcAft>
            </a:pPr>
            <a:endParaRPr lang="de-DE" sz="800" b="1" dirty="0">
              <a:solidFill>
                <a:schemeClr val="tx1">
                  <a:lumMod val="95000"/>
                  <a:lumOff val="5000"/>
                </a:schemeClr>
              </a:solidFill>
              <a:effectLst/>
              <a:ea typeface="Times New Roman" panose="02020603050405020304" pitchFamily="18" charset="0"/>
              <a:cs typeface="Times New Roman" panose="02020603050405020304" pitchFamily="18" charset="0"/>
            </a:endParaRPr>
          </a:p>
        </p:txBody>
      </p:sp>
      <p:sp>
        <p:nvSpPr>
          <p:cNvPr id="25" name="Rechteck: abgerundete Ecken 24">
            <a:extLst>
              <a:ext uri="{FF2B5EF4-FFF2-40B4-BE49-F238E27FC236}">
                <a16:creationId xmlns:a16="http://schemas.microsoft.com/office/drawing/2014/main" id="{ABD701C6-0938-4734-9375-145CB58123CC}"/>
              </a:ext>
            </a:extLst>
          </p:cNvPr>
          <p:cNvSpPr>
            <a:spLocks noChangeArrowheads="1"/>
          </p:cNvSpPr>
          <p:nvPr/>
        </p:nvSpPr>
        <p:spPr bwMode="auto">
          <a:xfrm rot="5400000">
            <a:off x="846056" y="2890778"/>
            <a:ext cx="1554031" cy="2124489"/>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8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6" name="Rechteck: abgerundete Ecken 25">
            <a:extLst>
              <a:ext uri="{FF2B5EF4-FFF2-40B4-BE49-F238E27FC236}">
                <a16:creationId xmlns:a16="http://schemas.microsoft.com/office/drawing/2014/main" id="{C8B8966C-3EF5-4BDB-900A-19648D136356}"/>
              </a:ext>
            </a:extLst>
          </p:cNvPr>
          <p:cNvSpPr>
            <a:spLocks noChangeArrowheads="1"/>
          </p:cNvSpPr>
          <p:nvPr/>
        </p:nvSpPr>
        <p:spPr bwMode="auto">
          <a:xfrm rot="5400000">
            <a:off x="2828510" y="3581959"/>
            <a:ext cx="816927" cy="5352291"/>
          </a:xfrm>
          <a:prstGeom prst="roundRect">
            <a:avLst>
              <a:gd name="adj" fmla="val 13032"/>
            </a:avLst>
          </a:prstGeom>
          <a:noFill/>
          <a:ln w="12700">
            <a:solidFill>
              <a:srgbClr val="6EB143"/>
            </a:solidFill>
          </a:ln>
        </p:spPr>
        <p:txBody>
          <a:bodyPr rot="0" vert="horz" wrap="square" lIns="91440" tIns="45720" rIns="91440" bIns="45720" anchor="ctr" anchorCtr="0" upright="1">
            <a:noAutofit/>
          </a:bodyPr>
          <a:lstStyle/>
          <a:p>
            <a:pPr algn="ctr">
              <a:lnSpc>
                <a:spcPct val="106000"/>
              </a:lnSpc>
              <a:spcAft>
                <a:spcPts val="800"/>
              </a:spcAft>
            </a:pPr>
            <a:endParaRPr lang="de-DE" sz="700"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27" name="Gerader Verbinder 26">
            <a:extLst>
              <a:ext uri="{FF2B5EF4-FFF2-40B4-BE49-F238E27FC236}">
                <a16:creationId xmlns:a16="http://schemas.microsoft.com/office/drawing/2014/main" id="{81389798-6A80-4598-9A06-D116C400B887}"/>
              </a:ext>
            </a:extLst>
          </p:cNvPr>
          <p:cNvCxnSpPr>
            <a:cxnSpLocks/>
          </p:cNvCxnSpPr>
          <p:nvPr/>
        </p:nvCxnSpPr>
        <p:spPr>
          <a:xfrm>
            <a:off x="3911220" y="1562483"/>
            <a:ext cx="2896583"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28" name="Gerader Verbinder 27">
            <a:extLst>
              <a:ext uri="{FF2B5EF4-FFF2-40B4-BE49-F238E27FC236}">
                <a16:creationId xmlns:a16="http://schemas.microsoft.com/office/drawing/2014/main" id="{7A6695C7-15CD-4EA7-949F-068E3F0E52AF}"/>
              </a:ext>
            </a:extLst>
          </p:cNvPr>
          <p:cNvCxnSpPr>
            <a:cxnSpLocks/>
          </p:cNvCxnSpPr>
          <p:nvPr/>
        </p:nvCxnSpPr>
        <p:spPr>
          <a:xfrm>
            <a:off x="3911221" y="1910285"/>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0" name="Gerader Verbinder 29">
            <a:extLst>
              <a:ext uri="{FF2B5EF4-FFF2-40B4-BE49-F238E27FC236}">
                <a16:creationId xmlns:a16="http://schemas.microsoft.com/office/drawing/2014/main" id="{7276E31B-3039-4F05-BECB-43C598C1F78D}"/>
              </a:ext>
            </a:extLst>
          </p:cNvPr>
          <p:cNvCxnSpPr>
            <a:cxnSpLocks/>
          </p:cNvCxnSpPr>
          <p:nvPr/>
        </p:nvCxnSpPr>
        <p:spPr>
          <a:xfrm>
            <a:off x="5384194" y="1908643"/>
            <a:ext cx="353102"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32" name="Gerader Verbinder 31">
            <a:extLst>
              <a:ext uri="{FF2B5EF4-FFF2-40B4-BE49-F238E27FC236}">
                <a16:creationId xmlns:a16="http://schemas.microsoft.com/office/drawing/2014/main" id="{09E2BE69-4DED-461E-9492-79D6B13ECFB2}"/>
              </a:ext>
            </a:extLst>
          </p:cNvPr>
          <p:cNvCxnSpPr/>
          <p:nvPr/>
        </p:nvCxnSpPr>
        <p:spPr>
          <a:xfrm>
            <a:off x="6454702" y="1908643"/>
            <a:ext cx="353101"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49" name="Gerader Verbinder 48">
            <a:extLst>
              <a:ext uri="{FF2B5EF4-FFF2-40B4-BE49-F238E27FC236}">
                <a16:creationId xmlns:a16="http://schemas.microsoft.com/office/drawing/2014/main" id="{AE3FE34E-C675-4EC0-842E-DF90315774CF}"/>
              </a:ext>
            </a:extLst>
          </p:cNvPr>
          <p:cNvCxnSpPr/>
          <p:nvPr/>
        </p:nvCxnSpPr>
        <p:spPr>
          <a:xfrm>
            <a:off x="9040463" y="1908643"/>
            <a:ext cx="205705" cy="0"/>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1" name="Gerader Verbinder 50">
            <a:extLst>
              <a:ext uri="{FF2B5EF4-FFF2-40B4-BE49-F238E27FC236}">
                <a16:creationId xmlns:a16="http://schemas.microsoft.com/office/drawing/2014/main" id="{034ED28B-4F8A-425A-AF34-B8DA5125EA57}"/>
              </a:ext>
            </a:extLst>
          </p:cNvPr>
          <p:cNvCxnSpPr>
            <a:cxnSpLocks/>
            <a:endCxn id="18" idx="2"/>
          </p:cNvCxnSpPr>
          <p:nvPr/>
        </p:nvCxnSpPr>
        <p:spPr>
          <a:xfrm>
            <a:off x="6888480" y="3477368"/>
            <a:ext cx="459704" cy="82335"/>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4" name="Gerader Verbinder 53">
            <a:extLst>
              <a:ext uri="{FF2B5EF4-FFF2-40B4-BE49-F238E27FC236}">
                <a16:creationId xmlns:a16="http://schemas.microsoft.com/office/drawing/2014/main" id="{ED5642C9-5FD7-4B43-83D1-586B16C507CD}"/>
              </a:ext>
            </a:extLst>
          </p:cNvPr>
          <p:cNvCxnSpPr>
            <a:cxnSpLocks/>
            <a:stCxn id="18" idx="0"/>
            <a:endCxn id="20" idx="2"/>
          </p:cNvCxnSpPr>
          <p:nvPr/>
        </p:nvCxnSpPr>
        <p:spPr>
          <a:xfrm>
            <a:off x="9039194" y="3559703"/>
            <a:ext cx="205705" cy="34849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6" name="Gerader Verbinder 55">
            <a:extLst>
              <a:ext uri="{FF2B5EF4-FFF2-40B4-BE49-F238E27FC236}">
                <a16:creationId xmlns:a16="http://schemas.microsoft.com/office/drawing/2014/main" id="{28C32C8E-F38C-4026-AA35-0550ECC374B9}"/>
              </a:ext>
            </a:extLst>
          </p:cNvPr>
          <p:cNvCxnSpPr>
            <a:cxnSpLocks/>
            <a:endCxn id="21" idx="2"/>
          </p:cNvCxnSpPr>
          <p:nvPr/>
        </p:nvCxnSpPr>
        <p:spPr>
          <a:xfrm>
            <a:off x="6807803" y="5090160"/>
            <a:ext cx="309277" cy="183182"/>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59" name="Gerader Verbinder 58">
            <a:extLst>
              <a:ext uri="{FF2B5EF4-FFF2-40B4-BE49-F238E27FC236}">
                <a16:creationId xmlns:a16="http://schemas.microsoft.com/office/drawing/2014/main" id="{10EC2CDD-DC57-4B70-9604-D37481830248}"/>
              </a:ext>
            </a:extLst>
          </p:cNvPr>
          <p:cNvCxnSpPr>
            <a:stCxn id="21" idx="3"/>
          </p:cNvCxnSpPr>
          <p:nvPr/>
        </p:nvCxnSpPr>
        <p:spPr>
          <a:xfrm flipH="1">
            <a:off x="9368978" y="5684522"/>
            <a:ext cx="1" cy="15863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1" name="Gerader Verbinder 60">
            <a:extLst>
              <a:ext uri="{FF2B5EF4-FFF2-40B4-BE49-F238E27FC236}">
                <a16:creationId xmlns:a16="http://schemas.microsoft.com/office/drawing/2014/main" id="{2949FAA5-6066-4340-AC37-72AC639DA45F}"/>
              </a:ext>
            </a:extLst>
          </p:cNvPr>
          <p:cNvCxnSpPr>
            <a:cxnSpLocks/>
            <a:endCxn id="24" idx="0"/>
          </p:cNvCxnSpPr>
          <p:nvPr/>
        </p:nvCxnSpPr>
        <p:spPr>
          <a:xfrm flipH="1">
            <a:off x="4701570" y="5002924"/>
            <a:ext cx="586404" cy="270836"/>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5" name="Gerader Verbinder 64">
            <a:extLst>
              <a:ext uri="{FF2B5EF4-FFF2-40B4-BE49-F238E27FC236}">
                <a16:creationId xmlns:a16="http://schemas.microsoft.com/office/drawing/2014/main" id="{C55FB118-DDF4-41CF-96A9-E428972A1665}"/>
              </a:ext>
            </a:extLst>
          </p:cNvPr>
          <p:cNvCxnSpPr>
            <a:stCxn id="24" idx="3"/>
          </p:cNvCxnSpPr>
          <p:nvPr/>
        </p:nvCxnSpPr>
        <p:spPr>
          <a:xfrm>
            <a:off x="2631200" y="5684524"/>
            <a:ext cx="0" cy="165117"/>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69" name="Gerader Verbinder 68">
            <a:extLst>
              <a:ext uri="{FF2B5EF4-FFF2-40B4-BE49-F238E27FC236}">
                <a16:creationId xmlns:a16="http://schemas.microsoft.com/office/drawing/2014/main" id="{94A20BB6-81FC-469A-BDAA-F3DBA9EF0ADA}"/>
              </a:ext>
            </a:extLst>
          </p:cNvPr>
          <p:cNvCxnSpPr>
            <a:cxnSpLocks/>
          </p:cNvCxnSpPr>
          <p:nvPr/>
        </p:nvCxnSpPr>
        <p:spPr>
          <a:xfrm flipH="1" flipV="1">
            <a:off x="4701572" y="3778886"/>
            <a:ext cx="334885" cy="172534"/>
          </a:xfrm>
          <a:prstGeom prst="line">
            <a:avLst/>
          </a:prstGeom>
          <a:ln w="12700"/>
        </p:spPr>
        <p:style>
          <a:lnRef idx="1">
            <a:schemeClr val="accent3"/>
          </a:lnRef>
          <a:fillRef idx="0">
            <a:schemeClr val="accent3"/>
          </a:fillRef>
          <a:effectRef idx="0">
            <a:schemeClr val="accent3"/>
          </a:effectRef>
          <a:fontRef idx="minor">
            <a:schemeClr val="tx1"/>
          </a:fontRef>
        </p:style>
      </p:cxnSp>
      <p:cxnSp>
        <p:nvCxnSpPr>
          <p:cNvPr id="79" name="Gerader Verbinder 78">
            <a:extLst>
              <a:ext uri="{FF2B5EF4-FFF2-40B4-BE49-F238E27FC236}">
                <a16:creationId xmlns:a16="http://schemas.microsoft.com/office/drawing/2014/main" id="{BADF8EFF-56D5-41EF-814E-B3A91BCC7A15}"/>
              </a:ext>
            </a:extLst>
          </p:cNvPr>
          <p:cNvCxnSpPr>
            <a:cxnSpLocks/>
            <a:stCxn id="23" idx="2"/>
            <a:endCxn id="25" idx="0"/>
          </p:cNvCxnSpPr>
          <p:nvPr/>
        </p:nvCxnSpPr>
        <p:spPr>
          <a:xfrm flipH="1">
            <a:off x="2685316" y="3953022"/>
            <a:ext cx="281989" cy="1"/>
          </a:xfrm>
          <a:prstGeom prst="line">
            <a:avLst/>
          </a:prstGeom>
          <a:ln w="127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09007567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1340</Words>
  <Application>Microsoft Macintosh PowerPoint</Application>
  <PresentationFormat>Breitbild</PresentationFormat>
  <Paragraphs>120</Paragraphs>
  <Slides>4</Slides>
  <Notes>4</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4</vt:i4>
      </vt:variant>
    </vt:vector>
  </HeadingPairs>
  <TitlesOfParts>
    <vt:vector size="12" baseType="lpstr">
      <vt:lpstr>AGaramondPro-Regular</vt:lpstr>
      <vt:lpstr>Arial</vt:lpstr>
      <vt:lpstr>Calibri</vt:lpstr>
      <vt:lpstr>Calibri Light</vt:lpstr>
      <vt:lpstr>Symbol</vt:lpstr>
      <vt:lpstr>Times New Roman</vt:lpstr>
      <vt:lpstr>Wingdings</vt:lpstr>
      <vt:lpstr>Office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Isabell Morhard</dc:creator>
  <cp:lastModifiedBy>Anja Stolakis</cp:lastModifiedBy>
  <cp:revision>24</cp:revision>
  <cp:lastPrinted>2021-09-07T13:30:15Z</cp:lastPrinted>
  <dcterms:created xsi:type="dcterms:W3CDTF">2021-04-19T05:48:18Z</dcterms:created>
  <dcterms:modified xsi:type="dcterms:W3CDTF">2021-09-29T07:31:24Z</dcterms:modified>
</cp:coreProperties>
</file>