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6" autoAdjust="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de-DE"/>
          </a:p>
        </p:txBody>
      </p:sp>
      <p:sp>
        <p:nvSpPr>
          <p:cNvPr id="3" name="Datumsplatzhalter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81479612-335B-48EA-AC87-859550938856}" type="datetimeFigureOut">
              <a:rPr lang="de-DE"/>
              <a:pPr>
                <a:defRPr/>
              </a:pPr>
              <a:t>03.06.2014</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smtClean="0"/>
          </a:p>
        </p:txBody>
      </p:sp>
      <p:sp>
        <p:nvSpPr>
          <p:cNvPr id="5" name="Notizenplatzhalter 4"/>
          <p:cNvSpPr>
            <a:spLocks noGrp="1"/>
          </p:cNvSpPr>
          <p:nvPr>
            <p:ph type="body" sz="quarter" idx="3"/>
          </p:nvPr>
        </p:nvSpPr>
        <p:spPr>
          <a:xfrm>
            <a:off x="709613" y="4860925"/>
            <a:ext cx="5680075" cy="4605338"/>
          </a:xfrm>
          <a:prstGeom prst="rect">
            <a:avLst/>
          </a:prstGeom>
        </p:spPr>
        <p:txBody>
          <a:bodyPr vert="horz" lIns="99048" tIns="49524" rIns="99048" bIns="49524"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B9BCEEE2-703B-4745-9038-C90716EECE97}" type="slidenum">
              <a:rPr lang="de-DE"/>
              <a:pPr>
                <a:defRPr/>
              </a:pPr>
              <a:t>‹Nr.›</a:t>
            </a:fld>
            <a:endParaRPr lang="de-DE"/>
          </a:p>
        </p:txBody>
      </p:sp>
    </p:spTree>
    <p:extLst>
      <p:ext uri="{BB962C8B-B14F-4D97-AF65-F5344CB8AC3E}">
        <p14:creationId xmlns:p14="http://schemas.microsoft.com/office/powerpoint/2010/main" val="447171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6DA959D8-2C4D-43B7-8271-E448D73DAC04}" type="datetimeFigureOut">
              <a:rPr lang="de-DE"/>
              <a:pPr>
                <a:defRPr/>
              </a:pPr>
              <a:t>03.06.2014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A087D64-1360-4427-AE6C-552BBEEFD646}" type="slidenum">
              <a:rPr lang="de-DE"/>
              <a:pPr>
                <a:defRPr/>
              </a:pPr>
              <a:t>‹Nr.›</a:t>
            </a:fld>
            <a:endParaRPr lang="de-DE"/>
          </a:p>
        </p:txBody>
      </p:sp>
    </p:spTree>
    <p:extLst>
      <p:ext uri="{BB962C8B-B14F-4D97-AF65-F5344CB8AC3E}">
        <p14:creationId xmlns:p14="http://schemas.microsoft.com/office/powerpoint/2010/main" val="79207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CCC1AD8-8334-444C-880F-DD1EE9A64596}" type="datetimeFigureOut">
              <a:rPr lang="de-DE"/>
              <a:pPr>
                <a:defRPr/>
              </a:pPr>
              <a:t>03.06.2014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992F92C-FD9F-4A1E-8887-F43A492473AC}" type="slidenum">
              <a:rPr lang="de-DE"/>
              <a:pPr>
                <a:defRPr/>
              </a:pPr>
              <a:t>‹Nr.›</a:t>
            </a:fld>
            <a:endParaRPr lang="de-DE"/>
          </a:p>
        </p:txBody>
      </p:sp>
    </p:spTree>
    <p:extLst>
      <p:ext uri="{BB962C8B-B14F-4D97-AF65-F5344CB8AC3E}">
        <p14:creationId xmlns:p14="http://schemas.microsoft.com/office/powerpoint/2010/main" val="160443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FCC1BD1-F5F9-49A2-BFE7-96ADF6E0E099}" type="datetimeFigureOut">
              <a:rPr lang="de-DE"/>
              <a:pPr>
                <a:defRPr/>
              </a:pPr>
              <a:t>03.06.2014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516D252-7E3F-41D0-9BD7-309960F4D5C3}" type="slidenum">
              <a:rPr lang="de-DE"/>
              <a:pPr>
                <a:defRPr/>
              </a:pPr>
              <a:t>‹Nr.›</a:t>
            </a:fld>
            <a:endParaRPr lang="de-DE"/>
          </a:p>
        </p:txBody>
      </p:sp>
    </p:spTree>
    <p:extLst>
      <p:ext uri="{BB962C8B-B14F-4D97-AF65-F5344CB8AC3E}">
        <p14:creationId xmlns:p14="http://schemas.microsoft.com/office/powerpoint/2010/main" val="92158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A2E4C68A-107D-4D32-B140-929935922A07}" type="datetimeFigureOut">
              <a:rPr lang="de-DE"/>
              <a:pPr>
                <a:defRPr/>
              </a:pPr>
              <a:t>03.06.2014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2A56F25-1F27-40F4-90B1-49567324E9B2}" type="slidenum">
              <a:rPr lang="de-DE"/>
              <a:pPr>
                <a:defRPr/>
              </a:pPr>
              <a:t>‹Nr.›</a:t>
            </a:fld>
            <a:endParaRPr lang="de-DE"/>
          </a:p>
        </p:txBody>
      </p:sp>
    </p:spTree>
    <p:extLst>
      <p:ext uri="{BB962C8B-B14F-4D97-AF65-F5344CB8AC3E}">
        <p14:creationId xmlns:p14="http://schemas.microsoft.com/office/powerpoint/2010/main" val="137777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8AF6067-A8F1-4D1F-9390-B94396859AFE}" type="datetimeFigureOut">
              <a:rPr lang="de-DE"/>
              <a:pPr>
                <a:defRPr/>
              </a:pPr>
              <a:t>03.06.2014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F885D5F-7084-4BB5-8BD2-976F4CE004E9}" type="slidenum">
              <a:rPr lang="de-DE"/>
              <a:pPr>
                <a:defRPr/>
              </a:pPr>
              <a:t>‹Nr.›</a:t>
            </a:fld>
            <a:endParaRPr lang="de-DE"/>
          </a:p>
        </p:txBody>
      </p:sp>
    </p:spTree>
    <p:extLst>
      <p:ext uri="{BB962C8B-B14F-4D97-AF65-F5344CB8AC3E}">
        <p14:creationId xmlns:p14="http://schemas.microsoft.com/office/powerpoint/2010/main" val="114098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A0EE82A9-27A0-47F5-953A-3B482DF8F4A4}" type="datetimeFigureOut">
              <a:rPr lang="de-DE"/>
              <a:pPr>
                <a:defRPr/>
              </a:pPr>
              <a:t>03.06.2014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E1AC2A-59BD-4452-984F-468A43AD2208}" type="slidenum">
              <a:rPr lang="de-DE"/>
              <a:pPr>
                <a:defRPr/>
              </a:pPr>
              <a:t>‹Nr.›</a:t>
            </a:fld>
            <a:endParaRPr lang="de-DE"/>
          </a:p>
        </p:txBody>
      </p:sp>
    </p:spTree>
    <p:extLst>
      <p:ext uri="{BB962C8B-B14F-4D97-AF65-F5344CB8AC3E}">
        <p14:creationId xmlns:p14="http://schemas.microsoft.com/office/powerpoint/2010/main" val="84026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67CEA1B1-AF0C-482F-93A4-958B87346BD1}" type="datetimeFigureOut">
              <a:rPr lang="de-DE"/>
              <a:pPr>
                <a:defRPr/>
              </a:pPr>
              <a:t>03.06.2014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6B30BEEE-F491-46D4-8684-5CBE849F0541}" type="slidenum">
              <a:rPr lang="de-DE"/>
              <a:pPr>
                <a:defRPr/>
              </a:pPr>
              <a:t>‹Nr.›</a:t>
            </a:fld>
            <a:endParaRPr lang="de-DE"/>
          </a:p>
        </p:txBody>
      </p:sp>
    </p:spTree>
    <p:extLst>
      <p:ext uri="{BB962C8B-B14F-4D97-AF65-F5344CB8AC3E}">
        <p14:creationId xmlns:p14="http://schemas.microsoft.com/office/powerpoint/2010/main" val="266820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A30E6E0D-B7C1-4AA6-B35C-D0D31FE26FAE}" type="datetimeFigureOut">
              <a:rPr lang="de-DE"/>
              <a:pPr>
                <a:defRPr/>
              </a:pPr>
              <a:t>03.06.2014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2B7696F8-E1B2-4E71-9563-24230130971B}" type="slidenum">
              <a:rPr lang="de-DE"/>
              <a:pPr>
                <a:defRPr/>
              </a:pPr>
              <a:t>‹Nr.›</a:t>
            </a:fld>
            <a:endParaRPr lang="de-DE"/>
          </a:p>
        </p:txBody>
      </p:sp>
    </p:spTree>
    <p:extLst>
      <p:ext uri="{BB962C8B-B14F-4D97-AF65-F5344CB8AC3E}">
        <p14:creationId xmlns:p14="http://schemas.microsoft.com/office/powerpoint/2010/main" val="299402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43833F6D-E36D-4784-BE81-CC8ECD6C8B1A}" type="datetimeFigureOut">
              <a:rPr lang="de-DE"/>
              <a:pPr>
                <a:defRPr/>
              </a:pPr>
              <a:t>03.06.2014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0D7748-161B-4C07-9997-2AAC1F81BA84}" type="slidenum">
              <a:rPr lang="de-DE"/>
              <a:pPr>
                <a:defRPr/>
              </a:pPr>
              <a:t>‹Nr.›</a:t>
            </a:fld>
            <a:endParaRPr lang="de-DE"/>
          </a:p>
        </p:txBody>
      </p:sp>
    </p:spTree>
    <p:extLst>
      <p:ext uri="{BB962C8B-B14F-4D97-AF65-F5344CB8AC3E}">
        <p14:creationId xmlns:p14="http://schemas.microsoft.com/office/powerpoint/2010/main" val="2064076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9FDB1F97-FFD3-4AE3-AEEB-2F178B3E3492}" type="datetimeFigureOut">
              <a:rPr lang="de-DE"/>
              <a:pPr>
                <a:defRPr/>
              </a:pPr>
              <a:t>03.06.2014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30C3A93-CC5A-4F3A-B97F-1B614DCFC294}" type="slidenum">
              <a:rPr lang="de-DE"/>
              <a:pPr>
                <a:defRPr/>
              </a:pPr>
              <a:t>‹Nr.›</a:t>
            </a:fld>
            <a:endParaRPr lang="de-DE"/>
          </a:p>
        </p:txBody>
      </p:sp>
    </p:spTree>
    <p:extLst>
      <p:ext uri="{BB962C8B-B14F-4D97-AF65-F5344CB8AC3E}">
        <p14:creationId xmlns:p14="http://schemas.microsoft.com/office/powerpoint/2010/main" val="428874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3401444F-969F-404E-987D-2BC2594FB71F}" type="datetimeFigureOut">
              <a:rPr lang="de-DE"/>
              <a:pPr>
                <a:defRPr/>
              </a:pPr>
              <a:t>03.06.2014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2444BAD-CD37-419A-A0E6-34400C8D3485}" type="slidenum">
              <a:rPr lang="de-DE"/>
              <a:pPr>
                <a:defRPr/>
              </a:pPr>
              <a:t>‹Nr.›</a:t>
            </a:fld>
            <a:endParaRPr lang="de-DE"/>
          </a:p>
        </p:txBody>
      </p:sp>
    </p:spTree>
    <p:extLst>
      <p:ext uri="{BB962C8B-B14F-4D97-AF65-F5344CB8AC3E}">
        <p14:creationId xmlns:p14="http://schemas.microsoft.com/office/powerpoint/2010/main" val="243215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70D6585-FC48-4A91-B215-B8A98B38B584}" type="datetimeFigureOut">
              <a:rPr lang="de-DE"/>
              <a:pPr>
                <a:defRPr/>
              </a:pPr>
              <a:t>03.06.2014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954AB38-4B86-4B46-91E7-AB90A5F27C5E}"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07950" y="115888"/>
            <a:ext cx="8885238" cy="338554"/>
          </a:xfrm>
          <a:prstGeom prst="rect">
            <a:avLst/>
          </a:prstGeom>
          <a:solidFill>
            <a:srgbClr val="B2B2B2"/>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auto">
              <a:spcBef>
                <a:spcPct val="50000"/>
              </a:spcBef>
              <a:spcAft>
                <a:spcPts val="0"/>
              </a:spcAft>
              <a:defRPr/>
            </a:pPr>
            <a:r>
              <a:rPr lang="de-DE" sz="1200" dirty="0">
                <a:latin typeface="Arial" charset="0"/>
                <a:ea typeface="ＭＳ Ｐゴシック" charset="0"/>
                <a:cs typeface="+mn-cs"/>
              </a:rPr>
              <a:t>Name:</a:t>
            </a:r>
            <a:r>
              <a:rPr lang="de-DE" sz="1200" b="1" dirty="0">
                <a:latin typeface="Arial" charset="0"/>
                <a:ea typeface="ＭＳ Ｐゴシック" charset="0"/>
                <a:cs typeface="+mn-cs"/>
              </a:rPr>
              <a:t> </a:t>
            </a:r>
            <a:r>
              <a:rPr lang="de-DE" sz="1600" b="1" dirty="0">
                <a:latin typeface="Arial" charset="0"/>
                <a:ea typeface="ＭＳ Ｐゴシック" charset="0"/>
                <a:cs typeface="+mn-cs"/>
              </a:rPr>
              <a:t>                                              Modus-Wochenprotokoll             </a:t>
            </a:r>
            <a:r>
              <a:rPr lang="de-DE" sz="1200" dirty="0" smtClean="0">
                <a:latin typeface="Arial" charset="0"/>
                <a:ea typeface="ＭＳ Ｐゴシック" charset="0"/>
                <a:cs typeface="+mn-cs"/>
              </a:rPr>
              <a:t>Woche</a:t>
            </a:r>
            <a:r>
              <a:rPr lang="de-DE" sz="1200" dirty="0">
                <a:latin typeface="Arial" charset="0"/>
                <a:ea typeface="ＭＳ Ｐゴシック" charset="0"/>
                <a:cs typeface="+mn-cs"/>
              </a:rPr>
              <a:t>:</a:t>
            </a:r>
            <a:r>
              <a:rPr lang="de-DE" sz="1600" b="1" dirty="0">
                <a:latin typeface="Arial" charset="0"/>
                <a:ea typeface="ＭＳ Ｐゴシック" charset="0"/>
                <a:cs typeface="+mn-cs"/>
              </a:rPr>
              <a:t> </a:t>
            </a:r>
            <a:r>
              <a:rPr lang="de-DE" sz="1200" dirty="0">
                <a:latin typeface="Arial" charset="0"/>
                <a:ea typeface="ＭＳ Ｐゴシック" charset="0"/>
                <a:cs typeface="+mn-cs"/>
              </a:rPr>
              <a:t>vom __.__ </a:t>
            </a:r>
            <a:r>
              <a:rPr lang="de-DE" sz="1200" dirty="0" smtClean="0">
                <a:latin typeface="Arial" charset="0"/>
                <a:ea typeface="ＭＳ Ｐゴシック" charset="0"/>
                <a:cs typeface="+mn-cs"/>
              </a:rPr>
              <a:t>. bis </a:t>
            </a:r>
            <a:r>
              <a:rPr lang="de-DE" sz="1200" dirty="0">
                <a:latin typeface="Arial" charset="0"/>
                <a:ea typeface="ＭＳ Ｐゴシック" charset="0"/>
                <a:cs typeface="+mn-cs"/>
              </a:rPr>
              <a:t>__.__.____</a:t>
            </a:r>
            <a:r>
              <a:rPr lang="de-DE" sz="1600" b="1" dirty="0">
                <a:latin typeface="Arial" charset="0"/>
                <a:ea typeface="ＭＳ Ｐゴシック" charset="0"/>
                <a:cs typeface="+mn-cs"/>
              </a:rPr>
              <a:t>         </a:t>
            </a:r>
            <a:r>
              <a:rPr lang="de-DE" sz="1200" dirty="0">
                <a:latin typeface="Arial" charset="0"/>
                <a:ea typeface="ＭＳ Ｐゴシック" charset="0"/>
                <a:cs typeface="+mn-cs"/>
              </a:rPr>
              <a:t> </a:t>
            </a:r>
          </a:p>
        </p:txBody>
      </p:sp>
      <p:graphicFrame>
        <p:nvGraphicFramePr>
          <p:cNvPr id="17411" name="Group 3"/>
          <p:cNvGraphicFramePr>
            <a:graphicFrameLocks noGrp="1"/>
          </p:cNvGraphicFramePr>
          <p:nvPr/>
        </p:nvGraphicFramePr>
        <p:xfrm>
          <a:off x="107950" y="1306513"/>
          <a:ext cx="8856663" cy="5013319"/>
        </p:xfrm>
        <a:graphic>
          <a:graphicData uri="http://schemas.openxmlformats.org/drawingml/2006/table">
            <a:tbl>
              <a:tblPr/>
              <a:tblGrid>
                <a:gridCol w="1177925"/>
                <a:gridCol w="1049338"/>
                <a:gridCol w="1103312"/>
                <a:gridCol w="1104900"/>
                <a:gridCol w="1106488"/>
                <a:gridCol w="1103312"/>
                <a:gridCol w="1106488"/>
                <a:gridCol w="1104900"/>
              </a:tblGrid>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Zeit</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Montag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Dienstag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Mittwoch</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Donnerstag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Freitag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Samstag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a:ln>
                            <a:noFill/>
                          </a:ln>
                          <a:solidFill>
                            <a:schemeClr val="tx1"/>
                          </a:solidFill>
                          <a:effectLst/>
                          <a:latin typeface="Times New Roman" charset="0"/>
                          <a:ea typeface="ＭＳ Ｐゴシック" charset="0"/>
                          <a:cs typeface="Times New Roman" charset="0"/>
                        </a:rPr>
                        <a:t>Sonntag</a:t>
                      </a:r>
                      <a:endParaRPr kumimoji="0" lang="de-DE" sz="1200" b="1"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6:00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1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7:00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8:00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9:00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10:00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11:00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12:00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13:00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14:00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15:00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16:00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17:00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18:00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19:00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20:00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21:00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a:ln>
                            <a:noFill/>
                          </a:ln>
                          <a:solidFill>
                            <a:schemeClr val="tx1"/>
                          </a:solidFill>
                          <a:effectLst/>
                          <a:latin typeface="Times New Roman" charset="0"/>
                          <a:ea typeface="ＭＳ Ｐゴシック" charset="0"/>
                          <a:cs typeface="Times New Roman" charset="0"/>
                        </a:rPr>
                        <a:t>22:00 Uhr</a:t>
                      </a: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a:ln>
                          <a:noFill/>
                        </a:ln>
                        <a:solidFill>
                          <a:schemeClr val="tx1"/>
                        </a:solidFill>
                        <a:effectLst/>
                        <a:latin typeface="Arial" charset="0"/>
                        <a:ea typeface="ＭＳ Ｐゴシック"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584" name="Text Box 176"/>
          <p:cNvSpPr txBox="1">
            <a:spLocks noChangeArrowheads="1"/>
          </p:cNvSpPr>
          <p:nvPr/>
        </p:nvSpPr>
        <p:spPr bwMode="auto">
          <a:xfrm>
            <a:off x="107950" y="549275"/>
            <a:ext cx="885666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just" eaLnBrk="1" fontAlgn="auto" hangingPunct="1">
              <a:spcBef>
                <a:spcPct val="50000"/>
              </a:spcBef>
              <a:spcAft>
                <a:spcPts val="0"/>
              </a:spcAft>
              <a:defRPr/>
            </a:pPr>
            <a:r>
              <a:rPr lang="de-DE" sz="1000" i="1" dirty="0" smtClean="0">
                <a:cs typeface="+mn-cs"/>
              </a:rPr>
              <a:t>Trage hier bitte für jeden Tag und jede Stunde ein (z.B. am Ende eines Tages), welche Modi bzw. welche Gefühle bei dir zum jeweiligen Zeitpunkt vorherrschten. Die Gründe dafür sind hier nicht wichtig, z.B. ob deine Gefühle im Nachhinein übertrieben erscheinen oder nicht. Hier geht es nur um die Beobachtung deiner  Modi in dieser Woche.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Words>
  <Application>Microsoft Office PowerPoint</Application>
  <PresentationFormat>Bildschirmpräsentation (4:3)</PresentationFormat>
  <Paragraphs>27</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PowerPoint-Präsentation</vt:lpstr>
    </vt:vector>
  </TitlesOfParts>
  <Company>ESA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Graaf, Peter  (woi)</dc:creator>
  <cp:lastModifiedBy>Wahl, Dr. Svenja</cp:lastModifiedBy>
  <cp:revision>26</cp:revision>
  <cp:lastPrinted>2012-04-09T14:14:46Z</cp:lastPrinted>
  <dcterms:created xsi:type="dcterms:W3CDTF">2012-04-09T12:52:59Z</dcterms:created>
  <dcterms:modified xsi:type="dcterms:W3CDTF">2014-06-03T12:12:12Z</dcterms:modified>
</cp:coreProperties>
</file>