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9144000" cy="6858000" type="screen4x3"/>
  <p:notesSz cx="7099300" cy="10234613"/>
  <p:defaultTex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000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96" autoAdjust="0"/>
    <p:restoredTop sz="94660"/>
  </p:normalViewPr>
  <p:slideViewPr>
    <p:cSldViewPr>
      <p:cViewPr varScale="1">
        <p:scale>
          <a:sx n="111" d="100"/>
          <a:sy n="111" d="100"/>
        </p:scale>
        <p:origin x="-1662"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575" cy="511175"/>
          </a:xfrm>
          <a:prstGeom prst="rect">
            <a:avLst/>
          </a:prstGeom>
        </p:spPr>
        <p:txBody>
          <a:bodyPr vert="horz" lIns="99048" tIns="49524" rIns="99048" bIns="49524" rtlCol="0"/>
          <a:lstStyle>
            <a:lvl1pPr algn="l" fontAlgn="auto">
              <a:spcBef>
                <a:spcPts val="0"/>
              </a:spcBef>
              <a:spcAft>
                <a:spcPts val="0"/>
              </a:spcAft>
              <a:defRPr sz="1300">
                <a:latin typeface="+mn-lt"/>
                <a:cs typeface="+mn-cs"/>
              </a:defRPr>
            </a:lvl1pPr>
          </a:lstStyle>
          <a:p>
            <a:pPr>
              <a:defRPr/>
            </a:pPr>
            <a:endParaRPr lang="de-DE"/>
          </a:p>
        </p:txBody>
      </p:sp>
      <p:sp>
        <p:nvSpPr>
          <p:cNvPr id="3" name="Datumsplatzhalter 2"/>
          <p:cNvSpPr>
            <a:spLocks noGrp="1"/>
          </p:cNvSpPr>
          <p:nvPr>
            <p:ph type="dt" idx="1"/>
          </p:nvPr>
        </p:nvSpPr>
        <p:spPr>
          <a:xfrm>
            <a:off x="4021138" y="0"/>
            <a:ext cx="3076575" cy="511175"/>
          </a:xfrm>
          <a:prstGeom prst="rect">
            <a:avLst/>
          </a:prstGeom>
        </p:spPr>
        <p:txBody>
          <a:bodyPr vert="horz" lIns="99048" tIns="49524" rIns="99048" bIns="49524" rtlCol="0"/>
          <a:lstStyle>
            <a:lvl1pPr algn="r" fontAlgn="auto">
              <a:spcBef>
                <a:spcPts val="0"/>
              </a:spcBef>
              <a:spcAft>
                <a:spcPts val="0"/>
              </a:spcAft>
              <a:defRPr sz="1300">
                <a:latin typeface="+mn-lt"/>
                <a:cs typeface="+mn-cs"/>
              </a:defRPr>
            </a:lvl1pPr>
          </a:lstStyle>
          <a:p>
            <a:pPr>
              <a:defRPr/>
            </a:pPr>
            <a:fld id="{81479612-335B-48EA-AC87-859550938856}" type="datetimeFigureOut">
              <a:rPr lang="de-DE"/>
              <a:pPr>
                <a:defRPr/>
              </a:pPr>
              <a:t>03.06.2014</a:t>
            </a:fld>
            <a:endParaRPr lang="de-DE"/>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de-DE" noProof="0" smtClean="0"/>
          </a:p>
        </p:txBody>
      </p:sp>
      <p:sp>
        <p:nvSpPr>
          <p:cNvPr id="5" name="Notizenplatzhalter 4"/>
          <p:cNvSpPr>
            <a:spLocks noGrp="1"/>
          </p:cNvSpPr>
          <p:nvPr>
            <p:ph type="body" sz="quarter" idx="3"/>
          </p:nvPr>
        </p:nvSpPr>
        <p:spPr>
          <a:xfrm>
            <a:off x="709613" y="4860925"/>
            <a:ext cx="5680075" cy="4605338"/>
          </a:xfrm>
          <a:prstGeom prst="rect">
            <a:avLst/>
          </a:prstGeom>
        </p:spPr>
        <p:txBody>
          <a:bodyPr vert="horz" lIns="99048" tIns="49524" rIns="99048" bIns="49524"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 name="Fußzeilenplatzhalter 5"/>
          <p:cNvSpPr>
            <a:spLocks noGrp="1"/>
          </p:cNvSpPr>
          <p:nvPr>
            <p:ph type="ftr" sz="quarter" idx="4"/>
          </p:nvPr>
        </p:nvSpPr>
        <p:spPr>
          <a:xfrm>
            <a:off x="0" y="9721850"/>
            <a:ext cx="3076575" cy="511175"/>
          </a:xfrm>
          <a:prstGeom prst="rect">
            <a:avLst/>
          </a:prstGeom>
        </p:spPr>
        <p:txBody>
          <a:bodyPr vert="horz" lIns="99048" tIns="49524" rIns="99048" bIns="49524" rtlCol="0" anchor="b"/>
          <a:lstStyle>
            <a:lvl1pPr algn="l" fontAlgn="auto">
              <a:spcBef>
                <a:spcPts val="0"/>
              </a:spcBef>
              <a:spcAft>
                <a:spcPts val="0"/>
              </a:spcAft>
              <a:defRPr sz="13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4021138" y="9721850"/>
            <a:ext cx="3076575" cy="511175"/>
          </a:xfrm>
          <a:prstGeom prst="rect">
            <a:avLst/>
          </a:prstGeom>
        </p:spPr>
        <p:txBody>
          <a:bodyPr vert="horz" lIns="99048" tIns="49524" rIns="99048" bIns="49524" rtlCol="0" anchor="b"/>
          <a:lstStyle>
            <a:lvl1pPr algn="r" fontAlgn="auto">
              <a:spcBef>
                <a:spcPts val="0"/>
              </a:spcBef>
              <a:spcAft>
                <a:spcPts val="0"/>
              </a:spcAft>
              <a:defRPr sz="1300">
                <a:latin typeface="+mn-lt"/>
                <a:cs typeface="+mn-cs"/>
              </a:defRPr>
            </a:lvl1pPr>
          </a:lstStyle>
          <a:p>
            <a:pPr>
              <a:defRPr/>
            </a:pPr>
            <a:fld id="{B9BCEEE2-703B-4745-9038-C90716EECE97}" type="slidenum">
              <a:rPr lang="de-DE"/>
              <a:pPr>
                <a:defRPr/>
              </a:pPr>
              <a:t>‹Nr.›</a:t>
            </a:fld>
            <a:endParaRPr lang="de-DE"/>
          </a:p>
        </p:txBody>
      </p:sp>
    </p:spTree>
    <p:extLst>
      <p:ext uri="{BB962C8B-B14F-4D97-AF65-F5344CB8AC3E}">
        <p14:creationId xmlns:p14="http://schemas.microsoft.com/office/powerpoint/2010/main" val="4471710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6DA959D8-2C4D-43B7-8271-E448D73DAC04}" type="datetimeFigureOut">
              <a:rPr lang="de-DE"/>
              <a:pPr>
                <a:defRPr/>
              </a:pPr>
              <a:t>03.06.2014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4A087D64-1360-4427-AE6C-552BBEEFD646}" type="slidenum">
              <a:rPr lang="de-DE"/>
              <a:pPr>
                <a:defRPr/>
              </a:pPr>
              <a:t>‹Nr.›</a:t>
            </a:fld>
            <a:endParaRPr lang="de-DE"/>
          </a:p>
        </p:txBody>
      </p:sp>
    </p:spTree>
    <p:extLst>
      <p:ext uri="{BB962C8B-B14F-4D97-AF65-F5344CB8AC3E}">
        <p14:creationId xmlns:p14="http://schemas.microsoft.com/office/powerpoint/2010/main" val="792072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ECCC1AD8-8334-444C-880F-DD1EE9A64596}" type="datetimeFigureOut">
              <a:rPr lang="de-DE"/>
              <a:pPr>
                <a:defRPr/>
              </a:pPr>
              <a:t>03.06.2014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4992F92C-FD9F-4A1E-8887-F43A492473AC}" type="slidenum">
              <a:rPr lang="de-DE"/>
              <a:pPr>
                <a:defRPr/>
              </a:pPr>
              <a:t>‹Nr.›</a:t>
            </a:fld>
            <a:endParaRPr lang="de-DE"/>
          </a:p>
        </p:txBody>
      </p:sp>
    </p:spTree>
    <p:extLst>
      <p:ext uri="{BB962C8B-B14F-4D97-AF65-F5344CB8AC3E}">
        <p14:creationId xmlns:p14="http://schemas.microsoft.com/office/powerpoint/2010/main" val="160443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1FCC1BD1-F5F9-49A2-BFE7-96ADF6E0E099}" type="datetimeFigureOut">
              <a:rPr lang="de-DE"/>
              <a:pPr>
                <a:defRPr/>
              </a:pPr>
              <a:t>03.06.2014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516D252-7E3F-41D0-9BD7-309960F4D5C3}" type="slidenum">
              <a:rPr lang="de-DE"/>
              <a:pPr>
                <a:defRPr/>
              </a:pPr>
              <a:t>‹Nr.›</a:t>
            </a:fld>
            <a:endParaRPr lang="de-DE"/>
          </a:p>
        </p:txBody>
      </p:sp>
    </p:spTree>
    <p:extLst>
      <p:ext uri="{BB962C8B-B14F-4D97-AF65-F5344CB8AC3E}">
        <p14:creationId xmlns:p14="http://schemas.microsoft.com/office/powerpoint/2010/main" val="921588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A2E4C68A-107D-4D32-B140-929935922A07}" type="datetimeFigureOut">
              <a:rPr lang="de-DE"/>
              <a:pPr>
                <a:defRPr/>
              </a:pPr>
              <a:t>03.06.2014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62A56F25-1F27-40F4-90B1-49567324E9B2}" type="slidenum">
              <a:rPr lang="de-DE"/>
              <a:pPr>
                <a:defRPr/>
              </a:pPr>
              <a:t>‹Nr.›</a:t>
            </a:fld>
            <a:endParaRPr lang="de-DE"/>
          </a:p>
        </p:txBody>
      </p:sp>
    </p:spTree>
    <p:extLst>
      <p:ext uri="{BB962C8B-B14F-4D97-AF65-F5344CB8AC3E}">
        <p14:creationId xmlns:p14="http://schemas.microsoft.com/office/powerpoint/2010/main" val="1377775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B8AF6067-A8F1-4D1F-9390-B94396859AFE}" type="datetimeFigureOut">
              <a:rPr lang="de-DE"/>
              <a:pPr>
                <a:defRPr/>
              </a:pPr>
              <a:t>03.06.2014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F885D5F-7084-4BB5-8BD2-976F4CE004E9}" type="slidenum">
              <a:rPr lang="de-DE"/>
              <a:pPr>
                <a:defRPr/>
              </a:pPr>
              <a:t>‹Nr.›</a:t>
            </a:fld>
            <a:endParaRPr lang="de-DE"/>
          </a:p>
        </p:txBody>
      </p:sp>
    </p:spTree>
    <p:extLst>
      <p:ext uri="{BB962C8B-B14F-4D97-AF65-F5344CB8AC3E}">
        <p14:creationId xmlns:p14="http://schemas.microsoft.com/office/powerpoint/2010/main" val="1140982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A0EE82A9-27A0-47F5-953A-3B482DF8F4A4}" type="datetimeFigureOut">
              <a:rPr lang="de-DE"/>
              <a:pPr>
                <a:defRPr/>
              </a:pPr>
              <a:t>03.06.2014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D2E1AC2A-59BD-4452-984F-468A43AD2208}" type="slidenum">
              <a:rPr lang="de-DE"/>
              <a:pPr>
                <a:defRPr/>
              </a:pPr>
              <a:t>‹Nr.›</a:t>
            </a:fld>
            <a:endParaRPr lang="de-DE"/>
          </a:p>
        </p:txBody>
      </p:sp>
    </p:spTree>
    <p:extLst>
      <p:ext uri="{BB962C8B-B14F-4D97-AF65-F5344CB8AC3E}">
        <p14:creationId xmlns:p14="http://schemas.microsoft.com/office/powerpoint/2010/main" val="84026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67CEA1B1-AF0C-482F-93A4-958B87346BD1}" type="datetimeFigureOut">
              <a:rPr lang="de-DE"/>
              <a:pPr>
                <a:defRPr/>
              </a:pPr>
              <a:t>03.06.2014</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6B30BEEE-F491-46D4-8684-5CBE849F0541}" type="slidenum">
              <a:rPr lang="de-DE"/>
              <a:pPr>
                <a:defRPr/>
              </a:pPr>
              <a:t>‹Nr.›</a:t>
            </a:fld>
            <a:endParaRPr lang="de-DE"/>
          </a:p>
        </p:txBody>
      </p:sp>
    </p:spTree>
    <p:extLst>
      <p:ext uri="{BB962C8B-B14F-4D97-AF65-F5344CB8AC3E}">
        <p14:creationId xmlns:p14="http://schemas.microsoft.com/office/powerpoint/2010/main" val="2668201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A30E6E0D-B7C1-4AA6-B35C-D0D31FE26FAE}" type="datetimeFigureOut">
              <a:rPr lang="de-DE"/>
              <a:pPr>
                <a:defRPr/>
              </a:pPr>
              <a:t>03.06.2014</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2B7696F8-E1B2-4E71-9563-24230130971B}" type="slidenum">
              <a:rPr lang="de-DE"/>
              <a:pPr>
                <a:defRPr/>
              </a:pPr>
              <a:t>‹Nr.›</a:t>
            </a:fld>
            <a:endParaRPr lang="de-DE"/>
          </a:p>
        </p:txBody>
      </p:sp>
    </p:spTree>
    <p:extLst>
      <p:ext uri="{BB962C8B-B14F-4D97-AF65-F5344CB8AC3E}">
        <p14:creationId xmlns:p14="http://schemas.microsoft.com/office/powerpoint/2010/main" val="299402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43833F6D-E36D-4784-BE81-CC8ECD6C8B1A}" type="datetimeFigureOut">
              <a:rPr lang="de-DE"/>
              <a:pPr>
                <a:defRPr/>
              </a:pPr>
              <a:t>03.06.2014</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A30D7748-161B-4C07-9997-2AAC1F81BA84}" type="slidenum">
              <a:rPr lang="de-DE"/>
              <a:pPr>
                <a:defRPr/>
              </a:pPr>
              <a:t>‹Nr.›</a:t>
            </a:fld>
            <a:endParaRPr lang="de-DE"/>
          </a:p>
        </p:txBody>
      </p:sp>
    </p:spTree>
    <p:extLst>
      <p:ext uri="{BB962C8B-B14F-4D97-AF65-F5344CB8AC3E}">
        <p14:creationId xmlns:p14="http://schemas.microsoft.com/office/powerpoint/2010/main" val="2064076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9FDB1F97-FFD3-4AE3-AEEB-2F178B3E3492}" type="datetimeFigureOut">
              <a:rPr lang="de-DE"/>
              <a:pPr>
                <a:defRPr/>
              </a:pPr>
              <a:t>03.06.2014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030C3A93-CC5A-4F3A-B97F-1B614DCFC294}" type="slidenum">
              <a:rPr lang="de-DE"/>
              <a:pPr>
                <a:defRPr/>
              </a:pPr>
              <a:t>‹Nr.›</a:t>
            </a:fld>
            <a:endParaRPr lang="de-DE"/>
          </a:p>
        </p:txBody>
      </p:sp>
    </p:spTree>
    <p:extLst>
      <p:ext uri="{BB962C8B-B14F-4D97-AF65-F5344CB8AC3E}">
        <p14:creationId xmlns:p14="http://schemas.microsoft.com/office/powerpoint/2010/main" val="4288747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3401444F-969F-404E-987D-2BC2594FB71F}" type="datetimeFigureOut">
              <a:rPr lang="de-DE"/>
              <a:pPr>
                <a:defRPr/>
              </a:pPr>
              <a:t>03.06.2014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52444BAD-CD37-419A-A0E6-34400C8D3485}" type="slidenum">
              <a:rPr lang="de-DE"/>
              <a:pPr>
                <a:defRPr/>
              </a:pPr>
              <a:t>‹Nr.›</a:t>
            </a:fld>
            <a:endParaRPr lang="de-DE"/>
          </a:p>
        </p:txBody>
      </p:sp>
    </p:spTree>
    <p:extLst>
      <p:ext uri="{BB962C8B-B14F-4D97-AF65-F5344CB8AC3E}">
        <p14:creationId xmlns:p14="http://schemas.microsoft.com/office/powerpoint/2010/main" val="2432150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70D6585-FC48-4A91-B215-B8A98B38B584}" type="datetimeFigureOut">
              <a:rPr lang="de-DE"/>
              <a:pPr>
                <a:defRPr/>
              </a:pPr>
              <a:t>03.06.2014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954AB38-4B86-4B46-91E7-AB90A5F27C5E}"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07950" y="115888"/>
            <a:ext cx="8885238" cy="338554"/>
          </a:xfrm>
          <a:prstGeom prst="rect">
            <a:avLst/>
          </a:prstGeom>
          <a:solidFill>
            <a:srgbClr val="B2B2B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auto">
              <a:spcBef>
                <a:spcPct val="50000"/>
              </a:spcBef>
              <a:spcAft>
                <a:spcPts val="0"/>
              </a:spcAft>
              <a:defRPr/>
            </a:pPr>
            <a:r>
              <a:rPr lang="de-DE" sz="1200" dirty="0">
                <a:latin typeface="Arial" charset="0"/>
                <a:ea typeface="ＭＳ Ｐゴシック" charset="0"/>
                <a:cs typeface="+mn-cs"/>
              </a:rPr>
              <a:t>Name:</a:t>
            </a:r>
            <a:r>
              <a:rPr lang="de-DE" sz="1200" b="1" dirty="0">
                <a:latin typeface="Arial" charset="0"/>
                <a:ea typeface="ＭＳ Ｐゴシック" charset="0"/>
                <a:cs typeface="+mn-cs"/>
              </a:rPr>
              <a:t> </a:t>
            </a:r>
            <a:r>
              <a:rPr lang="de-DE" sz="1600" b="1" dirty="0">
                <a:latin typeface="Arial" charset="0"/>
                <a:ea typeface="ＭＳ Ｐゴシック" charset="0"/>
                <a:cs typeface="+mn-cs"/>
              </a:rPr>
              <a:t>                                              Modus-Wochenprotokoll             </a:t>
            </a:r>
            <a:r>
              <a:rPr lang="de-DE" sz="1200" dirty="0" smtClean="0">
                <a:latin typeface="Arial" charset="0"/>
                <a:ea typeface="ＭＳ Ｐゴシック" charset="0"/>
                <a:cs typeface="+mn-cs"/>
              </a:rPr>
              <a:t>Woche</a:t>
            </a:r>
            <a:r>
              <a:rPr lang="de-DE" sz="1200" dirty="0">
                <a:latin typeface="Arial" charset="0"/>
                <a:ea typeface="ＭＳ Ｐゴシック" charset="0"/>
                <a:cs typeface="+mn-cs"/>
              </a:rPr>
              <a:t>:</a:t>
            </a:r>
            <a:r>
              <a:rPr lang="de-DE" sz="1600" b="1" dirty="0">
                <a:latin typeface="Arial" charset="0"/>
                <a:ea typeface="ＭＳ Ｐゴシック" charset="0"/>
                <a:cs typeface="+mn-cs"/>
              </a:rPr>
              <a:t> </a:t>
            </a:r>
            <a:r>
              <a:rPr lang="de-DE" sz="1200" dirty="0">
                <a:latin typeface="Arial" charset="0"/>
                <a:ea typeface="ＭＳ Ｐゴシック" charset="0"/>
                <a:cs typeface="+mn-cs"/>
              </a:rPr>
              <a:t>vom __.__ </a:t>
            </a:r>
            <a:r>
              <a:rPr lang="de-DE" sz="1200" dirty="0" smtClean="0">
                <a:latin typeface="Arial" charset="0"/>
                <a:ea typeface="ＭＳ Ｐゴシック" charset="0"/>
                <a:cs typeface="+mn-cs"/>
              </a:rPr>
              <a:t>. bis </a:t>
            </a:r>
            <a:r>
              <a:rPr lang="de-DE" sz="1200" dirty="0">
                <a:latin typeface="Arial" charset="0"/>
                <a:ea typeface="ＭＳ Ｐゴシック" charset="0"/>
                <a:cs typeface="+mn-cs"/>
              </a:rPr>
              <a:t>__.__.____</a:t>
            </a:r>
            <a:r>
              <a:rPr lang="de-DE" sz="1600" b="1" dirty="0">
                <a:latin typeface="Arial" charset="0"/>
                <a:ea typeface="ＭＳ Ｐゴシック" charset="0"/>
                <a:cs typeface="+mn-cs"/>
              </a:rPr>
              <a:t>         </a:t>
            </a:r>
            <a:r>
              <a:rPr lang="de-DE" sz="1200" dirty="0">
                <a:latin typeface="Arial" charset="0"/>
                <a:ea typeface="ＭＳ Ｐゴシック" charset="0"/>
                <a:cs typeface="+mn-cs"/>
              </a:rPr>
              <a:t> </a:t>
            </a:r>
          </a:p>
        </p:txBody>
      </p:sp>
      <p:graphicFrame>
        <p:nvGraphicFramePr>
          <p:cNvPr id="17411" name="Group 3"/>
          <p:cNvGraphicFramePr>
            <a:graphicFrameLocks noGrp="1"/>
          </p:cNvGraphicFramePr>
          <p:nvPr/>
        </p:nvGraphicFramePr>
        <p:xfrm>
          <a:off x="107950" y="1306513"/>
          <a:ext cx="8856663" cy="5013319"/>
        </p:xfrm>
        <a:graphic>
          <a:graphicData uri="http://schemas.openxmlformats.org/drawingml/2006/table">
            <a:tbl>
              <a:tblPr/>
              <a:tblGrid>
                <a:gridCol w="1177925"/>
                <a:gridCol w="1049338"/>
                <a:gridCol w="1103312"/>
                <a:gridCol w="1104900"/>
                <a:gridCol w="1106488"/>
                <a:gridCol w="1103312"/>
                <a:gridCol w="1106488"/>
                <a:gridCol w="1104900"/>
              </a:tblGrid>
              <a:tr h="2743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a:ln>
                            <a:noFill/>
                          </a:ln>
                          <a:solidFill>
                            <a:schemeClr val="tx1"/>
                          </a:solidFill>
                          <a:effectLst/>
                          <a:latin typeface="Times New Roman" charset="0"/>
                          <a:ea typeface="ＭＳ Ｐゴシック" charset="0"/>
                          <a:cs typeface="Times New Roman" charset="0"/>
                        </a:rPr>
                        <a:t>Zeit</a:t>
                      </a:r>
                      <a:endParaRPr kumimoji="0" lang="de-DE" sz="1200" b="1"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a:ln>
                            <a:noFill/>
                          </a:ln>
                          <a:solidFill>
                            <a:schemeClr val="tx1"/>
                          </a:solidFill>
                          <a:effectLst/>
                          <a:latin typeface="Times New Roman" charset="0"/>
                          <a:ea typeface="ＭＳ Ｐゴシック" charset="0"/>
                          <a:cs typeface="Times New Roman" charset="0"/>
                        </a:rPr>
                        <a:t>Montag</a:t>
                      </a:r>
                      <a:endParaRPr kumimoji="0" lang="de-DE" sz="1200" b="1"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a:ln>
                            <a:noFill/>
                          </a:ln>
                          <a:solidFill>
                            <a:schemeClr val="tx1"/>
                          </a:solidFill>
                          <a:effectLst/>
                          <a:latin typeface="Times New Roman" charset="0"/>
                          <a:ea typeface="ＭＳ Ｐゴシック" charset="0"/>
                          <a:cs typeface="Times New Roman" charset="0"/>
                        </a:rPr>
                        <a:t>Dienstag</a:t>
                      </a:r>
                      <a:endParaRPr kumimoji="0" lang="de-DE" sz="1200" b="1"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a:ln>
                            <a:noFill/>
                          </a:ln>
                          <a:solidFill>
                            <a:schemeClr val="tx1"/>
                          </a:solidFill>
                          <a:effectLst/>
                          <a:latin typeface="Times New Roman" charset="0"/>
                          <a:ea typeface="ＭＳ Ｐゴシック" charset="0"/>
                          <a:cs typeface="Times New Roman" charset="0"/>
                        </a:rPr>
                        <a:t>Mittwoch</a:t>
                      </a:r>
                      <a:endParaRPr kumimoji="0" lang="de-DE" sz="1200" b="1"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a:ln>
                            <a:noFill/>
                          </a:ln>
                          <a:solidFill>
                            <a:schemeClr val="tx1"/>
                          </a:solidFill>
                          <a:effectLst/>
                          <a:latin typeface="Times New Roman" charset="0"/>
                          <a:ea typeface="ＭＳ Ｐゴシック" charset="0"/>
                          <a:cs typeface="Times New Roman" charset="0"/>
                        </a:rPr>
                        <a:t>Donnerstag</a:t>
                      </a:r>
                      <a:endParaRPr kumimoji="0" lang="de-DE" sz="1200" b="1"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a:ln>
                            <a:noFill/>
                          </a:ln>
                          <a:solidFill>
                            <a:schemeClr val="tx1"/>
                          </a:solidFill>
                          <a:effectLst/>
                          <a:latin typeface="Times New Roman" charset="0"/>
                          <a:ea typeface="ＭＳ Ｐゴシック" charset="0"/>
                          <a:cs typeface="Times New Roman" charset="0"/>
                        </a:rPr>
                        <a:t>Freitag</a:t>
                      </a:r>
                      <a:endParaRPr kumimoji="0" lang="de-DE" sz="1200" b="1"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a:ln>
                            <a:noFill/>
                          </a:ln>
                          <a:solidFill>
                            <a:schemeClr val="tx1"/>
                          </a:solidFill>
                          <a:effectLst/>
                          <a:latin typeface="Times New Roman" charset="0"/>
                          <a:ea typeface="ＭＳ Ｐゴシック" charset="0"/>
                          <a:cs typeface="Times New Roman" charset="0"/>
                        </a:rPr>
                        <a:t>Samstag</a:t>
                      </a:r>
                      <a:endParaRPr kumimoji="0" lang="de-DE" sz="1200" b="1"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a:ln>
                            <a:noFill/>
                          </a:ln>
                          <a:solidFill>
                            <a:schemeClr val="tx1"/>
                          </a:solidFill>
                          <a:effectLst/>
                          <a:latin typeface="Times New Roman" charset="0"/>
                          <a:ea typeface="ＭＳ Ｐゴシック" charset="0"/>
                          <a:cs typeface="Times New Roman" charset="0"/>
                        </a:rPr>
                        <a:t>Sonntag</a:t>
                      </a:r>
                      <a:endParaRPr kumimoji="0" lang="de-DE" sz="1200" b="1"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a:ln>
                            <a:noFill/>
                          </a:ln>
                          <a:solidFill>
                            <a:schemeClr val="tx1"/>
                          </a:solidFill>
                          <a:effectLst/>
                          <a:latin typeface="Times New Roman" charset="0"/>
                          <a:ea typeface="ＭＳ Ｐゴシック" charset="0"/>
                          <a:cs typeface="Times New Roman" charset="0"/>
                        </a:rPr>
                        <a:t>6:00  Uhr</a:t>
                      </a: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10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a:ln>
                            <a:noFill/>
                          </a:ln>
                          <a:solidFill>
                            <a:schemeClr val="tx1"/>
                          </a:solidFill>
                          <a:effectLst/>
                          <a:latin typeface="Times New Roman" charset="0"/>
                          <a:ea typeface="ＭＳ Ｐゴシック" charset="0"/>
                          <a:cs typeface="Times New Roman" charset="0"/>
                        </a:rPr>
                        <a:t>7:00  Uhr</a:t>
                      </a: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a:ln>
                            <a:noFill/>
                          </a:ln>
                          <a:solidFill>
                            <a:schemeClr val="tx1"/>
                          </a:solidFill>
                          <a:effectLst/>
                          <a:latin typeface="Times New Roman" charset="0"/>
                          <a:ea typeface="ＭＳ Ｐゴシック" charset="0"/>
                          <a:cs typeface="Times New Roman" charset="0"/>
                        </a:rPr>
                        <a:t>8:00  Uhr</a:t>
                      </a: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a:ln>
                            <a:noFill/>
                          </a:ln>
                          <a:solidFill>
                            <a:schemeClr val="tx1"/>
                          </a:solidFill>
                          <a:effectLst/>
                          <a:latin typeface="Times New Roman" charset="0"/>
                          <a:ea typeface="ＭＳ Ｐゴシック" charset="0"/>
                          <a:cs typeface="Times New Roman" charset="0"/>
                        </a:rPr>
                        <a:t>9:00  Uhr</a:t>
                      </a: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a:ln>
                            <a:noFill/>
                          </a:ln>
                          <a:solidFill>
                            <a:schemeClr val="tx1"/>
                          </a:solidFill>
                          <a:effectLst/>
                          <a:latin typeface="Times New Roman" charset="0"/>
                          <a:ea typeface="ＭＳ Ｐゴシック" charset="0"/>
                          <a:cs typeface="Times New Roman" charset="0"/>
                        </a:rPr>
                        <a:t>10:00 Uhr</a:t>
                      </a: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a:ln>
                            <a:noFill/>
                          </a:ln>
                          <a:solidFill>
                            <a:schemeClr val="tx1"/>
                          </a:solidFill>
                          <a:effectLst/>
                          <a:latin typeface="Times New Roman" charset="0"/>
                          <a:ea typeface="ＭＳ Ｐゴシック" charset="0"/>
                          <a:cs typeface="Times New Roman" charset="0"/>
                        </a:rPr>
                        <a:t>11:00 Uhr</a:t>
                      </a: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a:ln>
                            <a:noFill/>
                          </a:ln>
                          <a:solidFill>
                            <a:schemeClr val="tx1"/>
                          </a:solidFill>
                          <a:effectLst/>
                          <a:latin typeface="Times New Roman" charset="0"/>
                          <a:ea typeface="ＭＳ Ｐゴシック" charset="0"/>
                          <a:cs typeface="Times New Roman" charset="0"/>
                        </a:rPr>
                        <a:t>12:00 Uhr</a:t>
                      </a: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a:ln>
                            <a:noFill/>
                          </a:ln>
                          <a:solidFill>
                            <a:schemeClr val="tx1"/>
                          </a:solidFill>
                          <a:effectLst/>
                          <a:latin typeface="Times New Roman" charset="0"/>
                          <a:ea typeface="ＭＳ Ｐゴシック" charset="0"/>
                          <a:cs typeface="Times New Roman" charset="0"/>
                        </a:rPr>
                        <a:t>13:00 Uhr</a:t>
                      </a: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a:ln>
                            <a:noFill/>
                          </a:ln>
                          <a:solidFill>
                            <a:schemeClr val="tx1"/>
                          </a:solidFill>
                          <a:effectLst/>
                          <a:latin typeface="Times New Roman" charset="0"/>
                          <a:ea typeface="ＭＳ Ｐゴシック" charset="0"/>
                          <a:cs typeface="Times New Roman" charset="0"/>
                        </a:rPr>
                        <a:t>14:00 Uhr</a:t>
                      </a: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a:ln>
                            <a:noFill/>
                          </a:ln>
                          <a:solidFill>
                            <a:schemeClr val="tx1"/>
                          </a:solidFill>
                          <a:effectLst/>
                          <a:latin typeface="Times New Roman" charset="0"/>
                          <a:ea typeface="ＭＳ Ｐゴシック" charset="0"/>
                          <a:cs typeface="Times New Roman" charset="0"/>
                        </a:rPr>
                        <a:t>15:00 Uhr</a:t>
                      </a: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a:ln>
                            <a:noFill/>
                          </a:ln>
                          <a:solidFill>
                            <a:schemeClr val="tx1"/>
                          </a:solidFill>
                          <a:effectLst/>
                          <a:latin typeface="Times New Roman" charset="0"/>
                          <a:ea typeface="ＭＳ Ｐゴシック" charset="0"/>
                          <a:cs typeface="Times New Roman" charset="0"/>
                        </a:rPr>
                        <a:t>16:00 Uhr</a:t>
                      </a: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a:ln>
                            <a:noFill/>
                          </a:ln>
                          <a:solidFill>
                            <a:schemeClr val="tx1"/>
                          </a:solidFill>
                          <a:effectLst/>
                          <a:latin typeface="Times New Roman" charset="0"/>
                          <a:ea typeface="ＭＳ Ｐゴシック" charset="0"/>
                          <a:cs typeface="Times New Roman" charset="0"/>
                        </a:rPr>
                        <a:t>17:00 Uhr</a:t>
                      </a: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a:ln>
                            <a:noFill/>
                          </a:ln>
                          <a:solidFill>
                            <a:schemeClr val="tx1"/>
                          </a:solidFill>
                          <a:effectLst/>
                          <a:latin typeface="Times New Roman" charset="0"/>
                          <a:ea typeface="ＭＳ Ｐゴシック" charset="0"/>
                          <a:cs typeface="Times New Roman" charset="0"/>
                        </a:rPr>
                        <a:t>18:00 Uhr</a:t>
                      </a: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a:ln>
                            <a:noFill/>
                          </a:ln>
                          <a:solidFill>
                            <a:schemeClr val="tx1"/>
                          </a:solidFill>
                          <a:effectLst/>
                          <a:latin typeface="Times New Roman" charset="0"/>
                          <a:ea typeface="ＭＳ Ｐゴシック" charset="0"/>
                          <a:cs typeface="Times New Roman" charset="0"/>
                        </a:rPr>
                        <a:t>19:00 Uhr</a:t>
                      </a: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a:ln>
                            <a:noFill/>
                          </a:ln>
                          <a:solidFill>
                            <a:schemeClr val="tx1"/>
                          </a:solidFill>
                          <a:effectLst/>
                          <a:latin typeface="Times New Roman" charset="0"/>
                          <a:ea typeface="ＭＳ Ｐゴシック" charset="0"/>
                          <a:cs typeface="Times New Roman" charset="0"/>
                        </a:rPr>
                        <a:t>20:00 Uhr</a:t>
                      </a: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a:ln>
                            <a:noFill/>
                          </a:ln>
                          <a:solidFill>
                            <a:schemeClr val="tx1"/>
                          </a:solidFill>
                          <a:effectLst/>
                          <a:latin typeface="Times New Roman" charset="0"/>
                          <a:ea typeface="ＭＳ Ｐゴシック" charset="0"/>
                          <a:cs typeface="Times New Roman" charset="0"/>
                        </a:rPr>
                        <a:t>21:00 Uhr</a:t>
                      </a: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a:ln>
                            <a:noFill/>
                          </a:ln>
                          <a:solidFill>
                            <a:schemeClr val="tx1"/>
                          </a:solidFill>
                          <a:effectLst/>
                          <a:latin typeface="Times New Roman" charset="0"/>
                          <a:ea typeface="ＭＳ Ｐゴシック" charset="0"/>
                          <a:cs typeface="Times New Roman" charset="0"/>
                        </a:rPr>
                        <a:t>22:00 Uhr</a:t>
                      </a: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dirty="0">
                        <a:ln>
                          <a:noFill/>
                        </a:ln>
                        <a:solidFill>
                          <a:schemeClr val="tx1"/>
                        </a:solidFill>
                        <a:effectLst/>
                        <a:latin typeface="Arial" charset="0"/>
                        <a:ea typeface="ＭＳ Ｐゴシック"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7584" name="Text Box 176"/>
          <p:cNvSpPr txBox="1">
            <a:spLocks noChangeArrowheads="1"/>
          </p:cNvSpPr>
          <p:nvPr/>
        </p:nvSpPr>
        <p:spPr bwMode="auto">
          <a:xfrm>
            <a:off x="107950" y="549275"/>
            <a:ext cx="8856663"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just" eaLnBrk="1" fontAlgn="auto" hangingPunct="1">
              <a:spcBef>
                <a:spcPct val="50000"/>
              </a:spcBef>
              <a:spcAft>
                <a:spcPts val="0"/>
              </a:spcAft>
              <a:defRPr/>
            </a:pPr>
            <a:r>
              <a:rPr lang="de-DE" sz="1000" i="1" dirty="0" smtClean="0">
                <a:cs typeface="+mn-cs"/>
              </a:rPr>
              <a:t>Trage hier bitte für jeden Tag und jede Stunde ein (z.B. am Ende eines Tages), welche Modi bzw. welche Gefühle bei dir zum jeweiligen Zeitpunkt vorherrschten. Die Gründe dafür sind hier nicht wichtig, z.B. ob deine Gefühle im Nachhinein übertrieben erscheinen oder nicht. Hier geht es nur um die Beobachtung deiner  Modi in dieser Woche.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116</Words>
  <Application>Microsoft Office PowerPoint</Application>
  <PresentationFormat>Bildschirmpräsentation (4:3)</PresentationFormat>
  <Paragraphs>27</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Larissa</vt:lpstr>
      <vt:lpstr>PowerPoint-Präsentation</vt:lpstr>
    </vt:vector>
  </TitlesOfParts>
  <Company>ESA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Graaf, Peter  (woi)</dc:creator>
  <cp:lastModifiedBy>Wahl, Dr. Svenja</cp:lastModifiedBy>
  <cp:revision>26</cp:revision>
  <cp:lastPrinted>2012-04-09T14:14:46Z</cp:lastPrinted>
  <dcterms:created xsi:type="dcterms:W3CDTF">2012-04-09T12:52:59Z</dcterms:created>
  <dcterms:modified xsi:type="dcterms:W3CDTF">2014-06-03T12:12:12Z</dcterms:modified>
</cp:coreProperties>
</file>