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5" d="100"/>
          <a:sy n="95" d="100"/>
        </p:scale>
        <p:origin x="-291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F4DD6-91EC-E44A-8C67-FF4034570DAF}" type="datetimeFigureOut">
              <a:rPr lang="de-DE" smtClean="0"/>
              <a:pPr/>
              <a:t>30.06.2017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92A0B-F792-FA42-AC0B-7EF5185F05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ung 11"/>
          <p:cNvGrpSpPr/>
          <p:nvPr/>
        </p:nvGrpSpPr>
        <p:grpSpPr>
          <a:xfrm>
            <a:off x="355596" y="118532"/>
            <a:ext cx="6502400" cy="8900048"/>
            <a:chOff x="152400" y="1"/>
            <a:chExt cx="6502400" cy="8900048"/>
          </a:xfrm>
        </p:grpSpPr>
        <p:sp>
          <p:nvSpPr>
            <p:cNvPr id="4" name="Eine Ecke des Rechtecks schneiden 3"/>
            <p:cNvSpPr/>
            <p:nvPr/>
          </p:nvSpPr>
          <p:spPr>
            <a:xfrm>
              <a:off x="152400" y="10049"/>
              <a:ext cx="6502400" cy="8890000"/>
            </a:xfrm>
            <a:prstGeom prst="snip1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" name="Gerade Verbindung 5"/>
            <p:cNvCxnSpPr/>
            <p:nvPr/>
          </p:nvCxnSpPr>
          <p:spPr>
            <a:xfrm rot="16200000" flipH="1">
              <a:off x="1117602" y="4436532"/>
              <a:ext cx="8889997" cy="16935"/>
            </a:xfrm>
            <a:prstGeom prst="line">
              <a:avLst/>
            </a:prstGeom>
            <a:ln w="28575" cmpd="sng"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/>
          </p:nvCxnSpPr>
          <p:spPr>
            <a:xfrm rot="10800000">
              <a:off x="152400" y="1083734"/>
              <a:ext cx="6502400" cy="338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/>
            <p:cNvSpPr txBox="1"/>
            <p:nvPr/>
          </p:nvSpPr>
          <p:spPr>
            <a:xfrm>
              <a:off x="182544" y="100481"/>
              <a:ext cx="54017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Comic Sans MS"/>
                  <a:cs typeface="Comic Sans MS"/>
                </a:rPr>
                <a:t>Getroffene Vereinbarungen </a:t>
              </a:r>
            </a:p>
            <a:p>
              <a:r>
                <a:rPr lang="de-DE" sz="2000" b="1" dirty="0" smtClean="0">
                  <a:latin typeface="Comic Sans MS"/>
                  <a:cs typeface="Comic Sans MS"/>
                </a:rPr>
                <a:t>vom: </a:t>
              </a:r>
              <a:r>
                <a:rPr lang="de-DE" sz="2000" b="1" dirty="0" smtClean="0">
                  <a:latin typeface="Comic Sans MS"/>
                  <a:cs typeface="Comic Sans MS"/>
                </a:rPr>
                <a:t>___________</a:t>
              </a:r>
              <a:endParaRPr lang="de-DE" sz="2000" b="1" dirty="0" smtClean="0">
                <a:latin typeface="Comic Sans MS"/>
                <a:cs typeface="Comic Sans MS"/>
              </a:endParaRPr>
            </a:p>
            <a:p>
              <a:pPr algn="r"/>
              <a:r>
                <a:rPr lang="de-DE" sz="1600" i="1" dirty="0" smtClean="0">
                  <a:latin typeface="Comic Sans MS"/>
                  <a:cs typeface="Comic Sans MS"/>
                </a:rPr>
                <a:t>Bewertet am: __________</a:t>
              </a:r>
              <a:endParaRPr lang="de-DE" sz="1600" i="1" dirty="0">
                <a:latin typeface="Comic Sans MS"/>
                <a:cs typeface="Comic Sans MS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5571069" y="321733"/>
              <a:ext cx="10837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b="1" dirty="0" smtClean="0">
                  <a:latin typeface="Comic Sans MS"/>
                  <a:cs typeface="Comic Sans MS"/>
                </a:rPr>
                <a:t>+</a:t>
              </a:r>
            </a:p>
            <a:p>
              <a:r>
                <a:rPr lang="de-DE" sz="2000" b="1" dirty="0" smtClean="0">
                  <a:latin typeface="Comic Sans MS"/>
                  <a:cs typeface="Comic Sans MS"/>
                </a:rPr>
                <a:t>o  - </a:t>
              </a:r>
              <a:endParaRPr lang="de-DE" sz="2000" b="1" dirty="0">
                <a:latin typeface="Comic Sans MS"/>
                <a:cs typeface="Comic Sans MS"/>
              </a:endParaRPr>
            </a:p>
          </p:txBody>
        </p:sp>
      </p:grpSp>
      <p:pic>
        <p:nvPicPr>
          <p:cNvPr id="8" name="Bild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3872" y="269811"/>
            <a:ext cx="696896" cy="5249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Bildschirmpräsentation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Mareike Wanke</dc:creator>
  <cp:lastModifiedBy>Matl, Michael</cp:lastModifiedBy>
  <cp:revision>4</cp:revision>
  <dcterms:created xsi:type="dcterms:W3CDTF">2015-05-26T12:49:07Z</dcterms:created>
  <dcterms:modified xsi:type="dcterms:W3CDTF">2017-06-30T08:07:11Z</dcterms:modified>
</cp:coreProperties>
</file>